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55" r:id="rId5"/>
    <p:sldId id="352" r:id="rId6"/>
    <p:sldId id="363" r:id="rId7"/>
    <p:sldId id="342" r:id="rId8"/>
    <p:sldId id="361" r:id="rId9"/>
    <p:sldId id="378" r:id="rId10"/>
    <p:sldId id="379" r:id="rId11"/>
    <p:sldId id="360" r:id="rId12"/>
    <p:sldId id="359" r:id="rId13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7DD"/>
    <a:srgbClr val="952456"/>
    <a:srgbClr val="E5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90AA3-DF3D-45E4-B9FF-37CC17E3A27B}" v="8" dt="2024-09-10T10:06:07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Gallagher" userId="bc597c56-a01a-4d19-9a43-bbb102de4c51" providerId="ADAL" clId="{79B90AA3-DF3D-45E4-B9FF-37CC17E3A27B}"/>
    <pc:docChg chg="undo custSel modSld">
      <pc:chgData name="Michelle Gallagher" userId="bc597c56-a01a-4d19-9a43-bbb102de4c51" providerId="ADAL" clId="{79B90AA3-DF3D-45E4-B9FF-37CC17E3A27B}" dt="2024-09-10T10:11:18.530" v="976" actId="113"/>
      <pc:docMkLst>
        <pc:docMk/>
      </pc:docMkLst>
      <pc:sldChg chg="addSp delSp modSp mod">
        <pc:chgData name="Michelle Gallagher" userId="bc597c56-a01a-4d19-9a43-bbb102de4c51" providerId="ADAL" clId="{79B90AA3-DF3D-45E4-B9FF-37CC17E3A27B}" dt="2024-09-10T10:11:18.530" v="976" actId="113"/>
        <pc:sldMkLst>
          <pc:docMk/>
          <pc:sldMk cId="4247025602" sldId="360"/>
        </pc:sldMkLst>
        <pc:spChg chg="add del mod">
          <ac:chgData name="Michelle Gallagher" userId="bc597c56-a01a-4d19-9a43-bbb102de4c51" providerId="ADAL" clId="{79B90AA3-DF3D-45E4-B9FF-37CC17E3A27B}" dt="2024-09-10T10:02:00.617" v="870" actId="20577"/>
          <ac:spMkLst>
            <pc:docMk/>
            <pc:sldMk cId="4247025602" sldId="360"/>
            <ac:spMk id="4" creationId="{163B5287-F3D1-69E2-5318-BA9BD56E6ED2}"/>
          </ac:spMkLst>
        </pc:spChg>
        <pc:spChg chg="mod">
          <ac:chgData name="Michelle Gallagher" userId="bc597c56-a01a-4d19-9a43-bbb102de4c51" providerId="ADAL" clId="{79B90AA3-DF3D-45E4-B9FF-37CC17E3A27B}" dt="2024-09-10T10:11:18.530" v="976" actId="113"/>
          <ac:spMkLst>
            <pc:docMk/>
            <pc:sldMk cId="4247025602" sldId="360"/>
            <ac:spMk id="6" creationId="{BA79052D-DB5A-4702-82B4-A04C852AF974}"/>
          </ac:spMkLst>
        </pc:spChg>
        <pc:picChg chg="mod">
          <ac:chgData name="Michelle Gallagher" userId="bc597c56-a01a-4d19-9a43-bbb102de4c51" providerId="ADAL" clId="{79B90AA3-DF3D-45E4-B9FF-37CC17E3A27B}" dt="2024-09-10T10:08:05.690" v="875" actId="1076"/>
          <ac:picMkLst>
            <pc:docMk/>
            <pc:sldMk cId="4247025602" sldId="360"/>
            <ac:picMk id="3" creationId="{8859C5E1-9230-AB9F-C787-E26CB5C9B9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A2B6A-5CEB-4114-8217-E33CB3EACB3D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CB23C-B9B2-40EA-9B61-01F4650B4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81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Add ROoT logo</a:t>
            </a: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921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675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68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843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131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121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7788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847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Add ROoT logo</a:t>
            </a: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588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D3CD-476F-BA11-CA78-9661DA235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3124B-C3FA-61BE-C678-C3A64BADE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445A7-838D-455B-FF90-06C364A5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5574F-D776-599F-EC8B-BE9B2B80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D6E12-4550-DBDB-D3A3-13B68C09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0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7AF6-E304-75F6-03A4-44E724A1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1CEB-4DF0-3875-10D2-63353E185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9E869-7958-0E26-9CBD-211BE473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71353-1443-27DB-8590-A4B5BF9A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EBA74-3FAA-BFC4-1457-9EAF45F8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9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C147B-007B-388C-6903-BF4F4EA50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6E6FB-BC3B-7408-4D5C-E82AB9451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A1ED4-C508-ECCE-5CE3-2CB5D994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6B21C-99EE-267A-BB22-2522362F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AB0B-9797-3802-0DD8-3918BB2F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59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815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2043464" y="556132"/>
            <a:ext cx="6255278" cy="373444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2043464" y="4871198"/>
            <a:ext cx="6255278" cy="73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4955" lvl="0" indent="-207477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71"/>
            </a:lvl1pPr>
            <a:lvl2pPr marL="829909" lvl="1" indent="-207477" algn="l">
              <a:lnSpc>
                <a:spcPct val="100000"/>
              </a:lnSpc>
              <a:spcBef>
                <a:spcPts val="218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9"/>
            </a:lvl2pPr>
            <a:lvl3pPr marL="1244864" lvl="2" indent="-207477" algn="l">
              <a:lnSpc>
                <a:spcPct val="100000"/>
              </a:lnSpc>
              <a:spcBef>
                <a:spcPts val="18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8"/>
            </a:lvl3pPr>
            <a:lvl4pPr marL="1659819" lvl="3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4pPr>
            <a:lvl5pPr marL="2074774" lvl="4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5pPr>
            <a:lvl6pPr marL="2489728" lvl="5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6pPr>
            <a:lvl7pPr marL="2904683" lvl="6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7pPr>
            <a:lvl8pPr marL="3319638" lvl="7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8pPr>
            <a:lvl9pPr marL="3734592" lvl="8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521273" y="5768789"/>
            <a:ext cx="2432608" cy="3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562033" y="5768789"/>
            <a:ext cx="3301397" cy="3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7471582" y="5768789"/>
            <a:ext cx="2432608" cy="3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34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0C97-E10F-C78D-9444-790D1CF1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0ED2-56EB-0F4F-A971-95B7D69B0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17BC-63CC-E974-3A8C-B25DB04F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01737-BDE9-8B13-E999-A99B150B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C507A-7A5E-F360-22D0-6B01B92D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2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3809-B2A3-7155-FCFC-0C8D87FC2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C1FEA-A978-6400-4158-821D09C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060BF-D94F-82BA-8D6B-1F27224C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08429-8772-26FA-5867-A0C07507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139F6-BF3A-B3CE-A86B-D7DA856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09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B544-8C99-999C-1B61-E01C09F2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8ECE7-1D09-8BD4-6D59-D0A94DD39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F02B4-B8BF-8A8D-47DD-CB191633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E27F1-D06E-CAAE-3EC1-9C8521A4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151BD-1DDF-A433-4363-30F1FDC3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321D3-853D-1446-4054-AEC860B3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92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B9C9-3A51-B604-435F-152EFC25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2FF14-92F6-750B-750A-DA37C2592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E1108-5D37-3D32-1565-E182B6C2E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205F2-A813-E3B1-463E-809386F25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2AAF9-9C9A-9D83-1E00-1BA0F536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C84D0-21C0-145F-2A3B-DD55567E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C9935B-36AE-D429-C5C3-4E96A043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CE7F9-1301-8D9B-5376-FF9E7162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91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A70C-EB2F-C24D-ADFC-DDA762F3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1022C-CE52-6965-FC63-0664A637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9C4B1-074A-BB14-87A2-1A7E1651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BA003-8341-3411-0072-BFA6947B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48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77ACB-33D3-2F8E-6833-422F36AD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AD776-C1AD-0E33-B651-D4F082BD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8DDF-F403-1215-AAD1-727A3837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7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7D36-0CCB-D689-F965-4D65E06E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2F072-C42B-E936-3549-3C46376C9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BD556-14B9-F2EB-B1D9-AED3EE724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6B1DD-0C0D-8868-D380-B74956FE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732CC-ECA0-0CF9-EE18-06ABC8A1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6577C-E494-FF62-5E10-9D6151A0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80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20EC-58A9-DABB-4F36-6DB55352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6E5741-3009-EC4C-4A7A-31F64F788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3F67C-1570-D4E5-5BFD-F91B3C377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BC203-4018-67D1-5F15-296BE02D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F73F7-AC64-544A-4D54-B15B53CD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4B06-6B21-8B54-3BFC-EBE24B08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97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46DFF-2F4F-FB02-0837-2AA20C70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1ADEA-4AD9-9352-0E7C-73DF597D4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47CA0-FBFC-9B99-2597-C182DE643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7570F-4DD1-4C88-A6EB-3F5187D9E9C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43948-7D83-3607-DD1B-00DE9B480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B0661-733C-1F2F-9841-637118AF1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67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re.global/podcast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www.yre.global/vide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re.global/photo" TargetMode="External"/><Relationship Id="rId11" Type="http://schemas.openxmlformats.org/officeDocument/2006/relationships/hyperlink" Target="mailto:michelle.gallagher@keepnorthernirelandbeautiful.org" TargetMode="External"/><Relationship Id="rId5" Type="http://schemas.openxmlformats.org/officeDocument/2006/relationships/hyperlink" Target="https://www.yre.global/article" TargetMode="External"/><Relationship Id="rId10" Type="http://schemas.openxmlformats.org/officeDocument/2006/relationships/hyperlink" Target="mailto:eco-schools@keepnorthernirelandbeautiful.org" TargetMode="External"/><Relationship Id="rId4" Type="http://schemas.openxmlformats.org/officeDocument/2006/relationships/hyperlink" Target="https://forms.office.com/Pages/ResponsePage.aspx?id=_zP7_2_ue0m4y6s7XIXMXKsM2D5BiHZAkJFpDuWApYJUOENINDlQV0JFR0JJRkpCWFJZWDQyODNJTiQlQCN0PWcu" TargetMode="External"/><Relationship Id="rId9" Type="http://schemas.openxmlformats.org/officeDocument/2006/relationships/hyperlink" Target="https://yrecompetition.exposure.co/categories/yre-comp-23-24-winner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77280" y="166783"/>
            <a:ext cx="11839605" cy="6523428"/>
          </a:xfrm>
          <a:custGeom>
            <a:avLst/>
            <a:gdLst/>
            <a:ahLst/>
            <a:cxnLst/>
            <a:rect l="l" t="t" r="r" b="b"/>
            <a:pathLst>
              <a:path w="9719945" h="6587998" extrusionOk="0">
                <a:moveTo>
                  <a:pt x="3556" y="0"/>
                </a:moveTo>
                <a:lnTo>
                  <a:pt x="0" y="6587998"/>
                </a:lnTo>
                <a:lnTo>
                  <a:pt x="9719945" y="6587998"/>
                </a:lnTo>
                <a:lnTo>
                  <a:pt x="9719945" y="0"/>
                </a:lnTo>
                <a:close/>
              </a:path>
            </a:pathLst>
          </a:custGeom>
          <a:solidFill>
            <a:srgbClr val="952456"/>
          </a:solidFill>
          <a:ln>
            <a:noFill/>
          </a:ln>
        </p:spPr>
        <p:txBody>
          <a:bodyPr/>
          <a:lstStyle/>
          <a:p>
            <a:endParaRPr lang="en-DK" dirty="0">
              <a:solidFill>
                <a:srgbClr val="952456"/>
              </a:solidFill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283371" y="4671237"/>
            <a:ext cx="171622" cy="320312"/>
          </a:xfrm>
          <a:custGeom>
            <a:avLst/>
            <a:gdLst/>
            <a:ahLst/>
            <a:cxnLst/>
            <a:rect l="l" t="t" r="r" b="b"/>
            <a:pathLst>
              <a:path w="189103" h="352933" extrusionOk="0">
                <a:moveTo>
                  <a:pt x="254" y="127"/>
                </a:moveTo>
                <a:lnTo>
                  <a:pt x="0" y="352933"/>
                </a:lnTo>
                <a:lnTo>
                  <a:pt x="189103" y="352933"/>
                </a:lnTo>
                <a:lnTo>
                  <a:pt x="189103" y="8001"/>
                </a:lnTo>
                <a:cubicBezTo>
                  <a:pt x="124841" y="6985"/>
                  <a:pt x="62103" y="4191"/>
                  <a:pt x="254" y="0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86" name="Google Shape;86;p1"/>
          <p:cNvSpPr/>
          <p:nvPr/>
        </p:nvSpPr>
        <p:spPr>
          <a:xfrm>
            <a:off x="282966" y="5181627"/>
            <a:ext cx="171969" cy="547254"/>
          </a:xfrm>
          <a:custGeom>
            <a:avLst/>
            <a:gdLst/>
            <a:ahLst/>
            <a:cxnLst/>
            <a:rect l="l" t="t" r="r" b="b"/>
            <a:pathLst>
              <a:path w="189484" h="602996" extrusionOk="0">
                <a:moveTo>
                  <a:pt x="381" y="0"/>
                </a:moveTo>
                <a:lnTo>
                  <a:pt x="0" y="602869"/>
                </a:lnTo>
                <a:cubicBezTo>
                  <a:pt x="14605" y="602869"/>
                  <a:pt x="29210" y="602996"/>
                  <a:pt x="43942" y="602996"/>
                </a:cubicBezTo>
                <a:cubicBezTo>
                  <a:pt x="91567" y="602996"/>
                  <a:pt x="139954" y="602742"/>
                  <a:pt x="189484" y="601853"/>
                </a:cubicBezTo>
                <a:lnTo>
                  <a:pt x="189484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87" name="Google Shape;87;p1"/>
          <p:cNvSpPr/>
          <p:nvPr/>
        </p:nvSpPr>
        <p:spPr>
          <a:xfrm>
            <a:off x="282586" y="5950024"/>
            <a:ext cx="172430" cy="628746"/>
          </a:xfrm>
          <a:custGeom>
            <a:avLst/>
            <a:gdLst/>
            <a:ahLst/>
            <a:cxnLst/>
            <a:rect l="l" t="t" r="r" b="b"/>
            <a:pathLst>
              <a:path w="189992" h="692785" extrusionOk="0">
                <a:moveTo>
                  <a:pt x="189992" y="0"/>
                </a:moveTo>
                <a:cubicBezTo>
                  <a:pt x="124079" y="1143"/>
                  <a:pt x="61087" y="3429"/>
                  <a:pt x="381" y="6731"/>
                </a:cubicBezTo>
                <a:lnTo>
                  <a:pt x="381" y="6731"/>
                </a:lnTo>
                <a:lnTo>
                  <a:pt x="0" y="692785"/>
                </a:lnTo>
                <a:lnTo>
                  <a:pt x="189992" y="692785"/>
                </a:lnTo>
                <a:lnTo>
                  <a:pt x="189992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grpSp>
        <p:nvGrpSpPr>
          <p:cNvPr id="88" name="Google Shape;88;p1"/>
          <p:cNvGrpSpPr/>
          <p:nvPr/>
        </p:nvGrpSpPr>
        <p:grpSpPr>
          <a:xfrm>
            <a:off x="283695" y="2429884"/>
            <a:ext cx="171277" cy="2026282"/>
            <a:chOff x="1829689" y="216154"/>
            <a:chExt cx="188722" cy="2232660"/>
          </a:xfrm>
          <a:solidFill>
            <a:srgbClr val="E50051">
              <a:alpha val="50000"/>
            </a:srgbClr>
          </a:solidFill>
        </p:grpSpPr>
        <p:sp>
          <p:nvSpPr>
            <p:cNvPr id="89" name="Google Shape;89;p1"/>
            <p:cNvSpPr/>
            <p:nvPr/>
          </p:nvSpPr>
          <p:spPr>
            <a:xfrm>
              <a:off x="1829689" y="1488440"/>
              <a:ext cx="188722" cy="960374"/>
            </a:xfrm>
            <a:custGeom>
              <a:avLst/>
              <a:gdLst/>
              <a:ahLst/>
              <a:cxnLst/>
              <a:rect l="l" t="t" r="r" b="b"/>
              <a:pathLst>
                <a:path w="188722" h="960374" extrusionOk="0">
                  <a:moveTo>
                    <a:pt x="508" y="0"/>
                  </a:moveTo>
                  <a:lnTo>
                    <a:pt x="0" y="955167"/>
                  </a:lnTo>
                  <a:lnTo>
                    <a:pt x="0" y="955167"/>
                  </a:lnTo>
                  <a:cubicBezTo>
                    <a:pt x="60960" y="957580"/>
                    <a:pt x="123698" y="959358"/>
                    <a:pt x="188722" y="960374"/>
                  </a:cubicBezTo>
                  <a:lnTo>
                    <a:pt x="188722" y="11938"/>
                  </a:lnTo>
                  <a:cubicBezTo>
                    <a:pt x="127508" y="10287"/>
                    <a:pt x="64516" y="6858"/>
                    <a:pt x="508" y="1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830324" y="216154"/>
              <a:ext cx="188087" cy="1038606"/>
            </a:xfrm>
            <a:custGeom>
              <a:avLst/>
              <a:gdLst/>
              <a:ahLst/>
              <a:cxnLst/>
              <a:rect l="l" t="t" r="r" b="b"/>
              <a:pathLst>
                <a:path w="188087" h="1038606" extrusionOk="0">
                  <a:moveTo>
                    <a:pt x="82042" y="0"/>
                  </a:moveTo>
                  <a:cubicBezTo>
                    <a:pt x="54102" y="44958"/>
                    <a:pt x="26797" y="90805"/>
                    <a:pt x="508" y="137287"/>
                  </a:cubicBezTo>
                  <a:lnTo>
                    <a:pt x="508" y="137287"/>
                  </a:lnTo>
                  <a:lnTo>
                    <a:pt x="0" y="1030097"/>
                  </a:lnTo>
                  <a:lnTo>
                    <a:pt x="0" y="1030097"/>
                  </a:lnTo>
                  <a:cubicBezTo>
                    <a:pt x="60071" y="1034034"/>
                    <a:pt x="122301" y="1036955"/>
                    <a:pt x="188087" y="1038606"/>
                  </a:cubicBezTo>
                  <a:lnTo>
                    <a:pt x="188087" y="12700"/>
                  </a:lnTo>
                  <a:cubicBezTo>
                    <a:pt x="188087" y="9779"/>
                    <a:pt x="116586" y="5334"/>
                    <a:pt x="82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 dirty="0"/>
            </a:p>
          </p:txBody>
        </p:sp>
      </p:grpSp>
      <p:sp>
        <p:nvSpPr>
          <p:cNvPr id="91" name="Google Shape;91;p1"/>
          <p:cNvSpPr/>
          <p:nvPr/>
        </p:nvSpPr>
        <p:spPr>
          <a:xfrm>
            <a:off x="645153" y="4595280"/>
            <a:ext cx="854544" cy="396148"/>
          </a:xfrm>
          <a:custGeom>
            <a:avLst/>
            <a:gdLst/>
            <a:ahLst/>
            <a:cxnLst/>
            <a:rect l="l" t="t" r="r" b="b"/>
            <a:pathLst>
              <a:path w="941578" h="436499" extrusionOk="0">
                <a:moveTo>
                  <a:pt x="0" y="436499"/>
                </a:moveTo>
                <a:lnTo>
                  <a:pt x="941578" y="436499"/>
                </a:lnTo>
                <a:cubicBezTo>
                  <a:pt x="939038" y="331724"/>
                  <a:pt x="913765" y="154940"/>
                  <a:pt x="899795" y="0"/>
                </a:cubicBezTo>
                <a:cubicBezTo>
                  <a:pt x="611632" y="38735"/>
                  <a:pt x="314198" y="87249"/>
                  <a:pt x="0" y="91821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92" name="Google Shape;92;p1"/>
          <p:cNvSpPr/>
          <p:nvPr/>
        </p:nvSpPr>
        <p:spPr>
          <a:xfrm>
            <a:off x="645152" y="5181627"/>
            <a:ext cx="852236" cy="564892"/>
          </a:xfrm>
          <a:custGeom>
            <a:avLst/>
            <a:gdLst/>
            <a:ahLst/>
            <a:cxnLst/>
            <a:rect l="l" t="t" r="r" b="b"/>
            <a:pathLst>
              <a:path w="939038" h="622427" extrusionOk="0">
                <a:moveTo>
                  <a:pt x="0" y="600964"/>
                </a:moveTo>
                <a:cubicBezTo>
                  <a:pt x="314198" y="604774"/>
                  <a:pt x="599186" y="585597"/>
                  <a:pt x="883158" y="622427"/>
                </a:cubicBezTo>
                <a:cubicBezTo>
                  <a:pt x="905256" y="428879"/>
                  <a:pt x="934847" y="209550"/>
                  <a:pt x="93903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grpSp>
        <p:nvGrpSpPr>
          <p:cNvPr id="93" name="Google Shape;93;p1"/>
          <p:cNvGrpSpPr/>
          <p:nvPr/>
        </p:nvGrpSpPr>
        <p:grpSpPr>
          <a:xfrm>
            <a:off x="645150" y="5181624"/>
            <a:ext cx="2870214" cy="1397186"/>
            <a:chOff x="63500" y="63500"/>
            <a:chExt cx="3162554" cy="1539494"/>
          </a:xfrm>
          <a:solidFill>
            <a:srgbClr val="E50051">
              <a:alpha val="50000"/>
            </a:srgbClr>
          </a:solidFill>
        </p:grpSpPr>
        <p:sp>
          <p:nvSpPr>
            <p:cNvPr id="94" name="Google Shape;94;p1"/>
            <p:cNvSpPr/>
            <p:nvPr/>
          </p:nvSpPr>
          <p:spPr>
            <a:xfrm>
              <a:off x="63500" y="908177"/>
              <a:ext cx="845820" cy="694817"/>
            </a:xfrm>
            <a:custGeom>
              <a:avLst/>
              <a:gdLst/>
              <a:ahLst/>
              <a:cxnLst/>
              <a:rect l="l" t="t" r="r" b="b"/>
              <a:pathLst>
                <a:path w="845820" h="694817" extrusionOk="0">
                  <a:moveTo>
                    <a:pt x="0" y="0"/>
                  </a:moveTo>
                  <a:lnTo>
                    <a:pt x="0" y="694817"/>
                  </a:lnTo>
                  <a:lnTo>
                    <a:pt x="711962" y="694817"/>
                  </a:lnTo>
                  <a:cubicBezTo>
                    <a:pt x="721995" y="643382"/>
                    <a:pt x="732155" y="592836"/>
                    <a:pt x="744855" y="538988"/>
                  </a:cubicBezTo>
                  <a:cubicBezTo>
                    <a:pt x="780669" y="386207"/>
                    <a:pt x="821436" y="217170"/>
                    <a:pt x="845820" y="60071"/>
                  </a:cubicBezTo>
                  <a:cubicBezTo>
                    <a:pt x="573659" y="25019"/>
                    <a:pt x="314198" y="38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2388108" y="63500"/>
              <a:ext cx="837946" cy="1242695"/>
            </a:xfrm>
            <a:custGeom>
              <a:avLst/>
              <a:gdLst/>
              <a:ahLst/>
              <a:cxnLst/>
              <a:rect l="l" t="t" r="r" b="b"/>
              <a:pathLst>
                <a:path w="837946" h="1242695" extrusionOk="0">
                  <a:moveTo>
                    <a:pt x="837946" y="0"/>
                  </a:moveTo>
                  <a:lnTo>
                    <a:pt x="179832" y="0"/>
                  </a:lnTo>
                  <a:cubicBezTo>
                    <a:pt x="178562" y="104775"/>
                    <a:pt x="163830" y="99822"/>
                    <a:pt x="161671" y="131318"/>
                  </a:cubicBezTo>
                  <a:cubicBezTo>
                    <a:pt x="144145" y="384048"/>
                    <a:pt x="95758" y="671703"/>
                    <a:pt x="16383" y="917702"/>
                  </a:cubicBezTo>
                  <a:cubicBezTo>
                    <a:pt x="7366" y="945515"/>
                    <a:pt x="7874" y="971042"/>
                    <a:pt x="0" y="998347"/>
                  </a:cubicBezTo>
                  <a:cubicBezTo>
                    <a:pt x="202184" y="1077849"/>
                    <a:pt x="388747" y="1144778"/>
                    <a:pt x="556895" y="1242695"/>
                  </a:cubicBezTo>
                  <a:cubicBezTo>
                    <a:pt x="728726" y="862203"/>
                    <a:pt x="822960" y="523748"/>
                    <a:pt x="837946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2134997" y="1307719"/>
              <a:ext cx="697611" cy="295275"/>
            </a:xfrm>
            <a:custGeom>
              <a:avLst/>
              <a:gdLst/>
              <a:ahLst/>
              <a:cxnLst/>
              <a:rect l="l" t="t" r="r" b="b"/>
              <a:pathLst>
                <a:path w="697611" h="295275" extrusionOk="0">
                  <a:moveTo>
                    <a:pt x="159131" y="0"/>
                  </a:moveTo>
                  <a:cubicBezTo>
                    <a:pt x="146812" y="27940"/>
                    <a:pt x="122682" y="53340"/>
                    <a:pt x="109601" y="81153"/>
                  </a:cubicBezTo>
                  <a:cubicBezTo>
                    <a:pt x="75692" y="153162"/>
                    <a:pt x="39243" y="224536"/>
                    <a:pt x="0" y="295275"/>
                  </a:cubicBezTo>
                  <a:lnTo>
                    <a:pt x="678180" y="295275"/>
                  </a:lnTo>
                  <a:cubicBezTo>
                    <a:pt x="684784" y="283591"/>
                    <a:pt x="691261" y="271907"/>
                    <a:pt x="697611" y="260223"/>
                  </a:cubicBezTo>
                  <a:cubicBezTo>
                    <a:pt x="536321" y="164592"/>
                    <a:pt x="356235" y="77724"/>
                    <a:pt x="159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048131" y="1006094"/>
              <a:ext cx="1013841" cy="596900"/>
            </a:xfrm>
            <a:custGeom>
              <a:avLst/>
              <a:gdLst/>
              <a:ahLst/>
              <a:cxnLst/>
              <a:rect l="l" t="t" r="r" b="b"/>
              <a:pathLst>
                <a:path w="1013841" h="596900" extrusionOk="0">
                  <a:moveTo>
                    <a:pt x="122174" y="0"/>
                  </a:moveTo>
                  <a:cubicBezTo>
                    <a:pt x="90805" y="202311"/>
                    <a:pt x="50165" y="401701"/>
                    <a:pt x="0" y="596900"/>
                  </a:cubicBezTo>
                  <a:lnTo>
                    <a:pt x="814959" y="596900"/>
                  </a:lnTo>
                  <a:cubicBezTo>
                    <a:pt x="874776" y="496443"/>
                    <a:pt x="929005" y="394716"/>
                    <a:pt x="977646" y="292100"/>
                  </a:cubicBezTo>
                  <a:cubicBezTo>
                    <a:pt x="989076" y="268097"/>
                    <a:pt x="1003046" y="244602"/>
                    <a:pt x="1013841" y="220345"/>
                  </a:cubicBezTo>
                  <a:cubicBezTo>
                    <a:pt x="736473" y="127254"/>
                    <a:pt x="438785" y="52832"/>
                    <a:pt x="122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204214" y="63500"/>
              <a:ext cx="1117473" cy="905637"/>
            </a:xfrm>
            <a:custGeom>
              <a:avLst/>
              <a:gdLst/>
              <a:ahLst/>
              <a:cxnLst/>
              <a:rect l="l" t="t" r="r" b="b"/>
              <a:pathLst>
                <a:path w="1117473" h="905637" extrusionOk="0">
                  <a:moveTo>
                    <a:pt x="976884" y="827913"/>
                  </a:moveTo>
                  <a:cubicBezTo>
                    <a:pt x="1048004" y="606044"/>
                    <a:pt x="1091946" y="358013"/>
                    <a:pt x="1108710" y="130683"/>
                  </a:cubicBezTo>
                  <a:cubicBezTo>
                    <a:pt x="1110996" y="100457"/>
                    <a:pt x="1116203" y="104775"/>
                    <a:pt x="1117473" y="0"/>
                  </a:cubicBezTo>
                  <a:lnTo>
                    <a:pt x="42037" y="0"/>
                  </a:lnTo>
                  <a:cubicBezTo>
                    <a:pt x="37846" y="209550"/>
                    <a:pt x="23749" y="452501"/>
                    <a:pt x="0" y="657479"/>
                  </a:cubicBezTo>
                  <a:cubicBezTo>
                    <a:pt x="337185" y="712978"/>
                    <a:pt x="655955" y="805815"/>
                    <a:pt x="951484" y="905637"/>
                  </a:cubicBezTo>
                  <a:cubicBezTo>
                    <a:pt x="961517" y="877062"/>
                    <a:pt x="967613" y="856615"/>
                    <a:pt x="976884" y="827913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645150" y="2291223"/>
            <a:ext cx="2869993" cy="2700205"/>
            <a:chOff x="63500" y="63500"/>
            <a:chExt cx="3162300" cy="2975229"/>
          </a:xfrm>
          <a:solidFill>
            <a:srgbClr val="E50051">
              <a:alpha val="50000"/>
            </a:srgbClr>
          </a:solidFill>
        </p:grpSpPr>
        <p:sp>
          <p:nvSpPr>
            <p:cNvPr id="100" name="Google Shape;100;p1"/>
            <p:cNvSpPr/>
            <p:nvPr/>
          </p:nvSpPr>
          <p:spPr>
            <a:xfrm>
              <a:off x="63500" y="228092"/>
              <a:ext cx="599948" cy="1029208"/>
            </a:xfrm>
            <a:custGeom>
              <a:avLst/>
              <a:gdLst/>
              <a:ahLst/>
              <a:cxnLst/>
              <a:rect l="l" t="t" r="r" b="b"/>
              <a:pathLst>
                <a:path w="599948" h="1029208" extrusionOk="0">
                  <a:moveTo>
                    <a:pt x="139700" y="87122"/>
                  </a:moveTo>
                  <a:lnTo>
                    <a:pt x="139192" y="87122"/>
                  </a:lnTo>
                  <a:cubicBezTo>
                    <a:pt x="104140" y="87122"/>
                    <a:pt x="0" y="0"/>
                    <a:pt x="0" y="2540"/>
                  </a:cubicBezTo>
                  <a:lnTo>
                    <a:pt x="0" y="1029208"/>
                  </a:lnTo>
                  <a:cubicBezTo>
                    <a:pt x="209550" y="1025398"/>
                    <a:pt x="398653" y="1020953"/>
                    <a:pt x="585216" y="996188"/>
                  </a:cubicBezTo>
                  <a:cubicBezTo>
                    <a:pt x="584962" y="995553"/>
                    <a:pt x="599948" y="1006221"/>
                    <a:pt x="599821" y="1005586"/>
                  </a:cubicBezTo>
                  <a:cubicBezTo>
                    <a:pt x="537464" y="828675"/>
                    <a:pt x="446278" y="700659"/>
                    <a:pt x="370205" y="535178"/>
                  </a:cubicBezTo>
                  <a:cubicBezTo>
                    <a:pt x="293878" y="369062"/>
                    <a:pt x="233045" y="191897"/>
                    <a:pt x="139700" y="87122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996061" y="1244092"/>
              <a:ext cx="1110234" cy="1101598"/>
            </a:xfrm>
            <a:custGeom>
              <a:avLst/>
              <a:gdLst/>
              <a:ahLst/>
              <a:cxnLst/>
              <a:rect l="l" t="t" r="r" b="b"/>
              <a:pathLst>
                <a:path w="1110234" h="1101598" extrusionOk="0">
                  <a:moveTo>
                    <a:pt x="650113" y="63373"/>
                  </a:moveTo>
                  <a:cubicBezTo>
                    <a:pt x="634492" y="42545"/>
                    <a:pt x="622554" y="20701"/>
                    <a:pt x="606425" y="0"/>
                  </a:cubicBezTo>
                  <a:cubicBezTo>
                    <a:pt x="417830" y="67437"/>
                    <a:pt x="215011" y="122682"/>
                    <a:pt x="0" y="164465"/>
                  </a:cubicBezTo>
                  <a:cubicBezTo>
                    <a:pt x="88392" y="465709"/>
                    <a:pt x="153416" y="780034"/>
                    <a:pt x="195580" y="1101598"/>
                  </a:cubicBezTo>
                  <a:cubicBezTo>
                    <a:pt x="521716" y="1045210"/>
                    <a:pt x="827532" y="966470"/>
                    <a:pt x="1110234" y="867410"/>
                  </a:cubicBezTo>
                  <a:cubicBezTo>
                    <a:pt x="1100582" y="843534"/>
                    <a:pt x="1087628" y="820166"/>
                    <a:pt x="1077214" y="796417"/>
                  </a:cubicBezTo>
                  <a:cubicBezTo>
                    <a:pt x="968629" y="545338"/>
                    <a:pt x="827278" y="299847"/>
                    <a:pt x="650113" y="6350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2421128" y="1939544"/>
              <a:ext cx="804672" cy="1099185"/>
            </a:xfrm>
            <a:custGeom>
              <a:avLst/>
              <a:gdLst/>
              <a:ahLst/>
              <a:cxnLst/>
              <a:rect l="l" t="t" r="r" b="b"/>
              <a:pathLst>
                <a:path w="804672" h="1099185" extrusionOk="0">
                  <a:moveTo>
                    <a:pt x="562991" y="0"/>
                  </a:moveTo>
                  <a:cubicBezTo>
                    <a:pt x="394335" y="102870"/>
                    <a:pt x="205867" y="209804"/>
                    <a:pt x="0" y="293497"/>
                  </a:cubicBezTo>
                  <a:cubicBezTo>
                    <a:pt x="86741" y="566547"/>
                    <a:pt x="135890" y="889762"/>
                    <a:pt x="146685" y="1099185"/>
                  </a:cubicBezTo>
                  <a:lnTo>
                    <a:pt x="804672" y="1099185"/>
                  </a:lnTo>
                  <a:cubicBezTo>
                    <a:pt x="790829" y="680212"/>
                    <a:pt x="709803" y="354330"/>
                    <a:pt x="562864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219835" y="2308225"/>
              <a:ext cx="1092581" cy="730504"/>
            </a:xfrm>
            <a:custGeom>
              <a:avLst/>
              <a:gdLst/>
              <a:ahLst/>
              <a:cxnLst/>
              <a:rect l="l" t="t" r="r" b="b"/>
              <a:pathLst>
                <a:path w="1092581" h="730504" extrusionOk="0">
                  <a:moveTo>
                    <a:pt x="1092581" y="730504"/>
                  </a:moveTo>
                  <a:cubicBezTo>
                    <a:pt x="1082040" y="520954"/>
                    <a:pt x="1038479" y="244602"/>
                    <a:pt x="962152" y="0"/>
                  </a:cubicBezTo>
                  <a:cubicBezTo>
                    <a:pt x="664210" y="103632"/>
                    <a:pt x="342519" y="199644"/>
                    <a:pt x="0" y="257683"/>
                  </a:cubicBezTo>
                  <a:cubicBezTo>
                    <a:pt x="15367" y="424434"/>
                    <a:pt x="24384" y="625602"/>
                    <a:pt x="27178" y="730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79552" y="201041"/>
              <a:ext cx="944626" cy="971804"/>
            </a:xfrm>
            <a:custGeom>
              <a:avLst/>
              <a:gdLst/>
              <a:ahLst/>
              <a:cxnLst/>
              <a:rect l="l" t="t" r="r" b="b"/>
              <a:pathLst>
                <a:path w="944626" h="971804" extrusionOk="0">
                  <a:moveTo>
                    <a:pt x="127" y="0"/>
                  </a:moveTo>
                  <a:cubicBezTo>
                    <a:pt x="174752" y="299212"/>
                    <a:pt x="322834" y="624713"/>
                    <a:pt x="440944" y="971804"/>
                  </a:cubicBezTo>
                  <a:cubicBezTo>
                    <a:pt x="620141" y="938022"/>
                    <a:pt x="784987" y="890143"/>
                    <a:pt x="944626" y="837819"/>
                  </a:cubicBezTo>
                  <a:cubicBezTo>
                    <a:pt x="922020" y="812165"/>
                    <a:pt x="895985" y="787908"/>
                    <a:pt x="872617" y="762635"/>
                  </a:cubicBezTo>
                  <a:cubicBezTo>
                    <a:pt x="640461" y="511302"/>
                    <a:pt x="373380" y="273177"/>
                    <a:pt x="68326" y="52959"/>
                  </a:cubicBezTo>
                  <a:cubicBezTo>
                    <a:pt x="44577" y="35814"/>
                    <a:pt x="24257" y="17018"/>
                    <a:pt x="0" y="12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706882" y="63500"/>
              <a:ext cx="1361440" cy="888492"/>
            </a:xfrm>
            <a:custGeom>
              <a:avLst/>
              <a:gdLst/>
              <a:ahLst/>
              <a:cxnLst/>
              <a:rect l="l" t="t" r="r" b="b"/>
              <a:pathLst>
                <a:path w="1361440" h="888492" extrusionOk="0">
                  <a:moveTo>
                    <a:pt x="102235" y="93726"/>
                  </a:moveTo>
                  <a:cubicBezTo>
                    <a:pt x="404749" y="323850"/>
                    <a:pt x="675640" y="568325"/>
                    <a:pt x="905002" y="829818"/>
                  </a:cubicBezTo>
                  <a:cubicBezTo>
                    <a:pt x="923290" y="850646"/>
                    <a:pt x="951103" y="867410"/>
                    <a:pt x="968883" y="888492"/>
                  </a:cubicBezTo>
                  <a:cubicBezTo>
                    <a:pt x="1118743" y="825500"/>
                    <a:pt x="1244600" y="751840"/>
                    <a:pt x="1361440" y="674497"/>
                  </a:cubicBezTo>
                  <a:cubicBezTo>
                    <a:pt x="966089" y="343789"/>
                    <a:pt x="501269" y="111760"/>
                    <a:pt x="0" y="0"/>
                  </a:cubicBezTo>
                  <a:cubicBezTo>
                    <a:pt x="39624" y="28702"/>
                    <a:pt x="63754" y="64516"/>
                    <a:pt x="102235" y="93726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837055" y="913257"/>
              <a:ext cx="1041273" cy="1113282"/>
            </a:xfrm>
            <a:custGeom>
              <a:avLst/>
              <a:gdLst/>
              <a:ahLst/>
              <a:cxnLst/>
              <a:rect l="l" t="t" r="r" b="b"/>
              <a:pathLst>
                <a:path w="1041273" h="1113282" extrusionOk="0">
                  <a:moveTo>
                    <a:pt x="1041146" y="839724"/>
                  </a:moveTo>
                  <a:cubicBezTo>
                    <a:pt x="883158" y="528320"/>
                    <a:pt x="678561" y="245872"/>
                    <a:pt x="428117" y="0"/>
                  </a:cubicBezTo>
                  <a:cubicBezTo>
                    <a:pt x="303022" y="87503"/>
                    <a:pt x="159639" y="167132"/>
                    <a:pt x="0" y="237871"/>
                  </a:cubicBezTo>
                  <a:cubicBezTo>
                    <a:pt x="23495" y="268986"/>
                    <a:pt x="33020" y="303530"/>
                    <a:pt x="55372" y="335026"/>
                  </a:cubicBezTo>
                  <a:cubicBezTo>
                    <a:pt x="215900" y="560324"/>
                    <a:pt x="348488" y="792099"/>
                    <a:pt x="451739" y="1030478"/>
                  </a:cubicBezTo>
                  <a:cubicBezTo>
                    <a:pt x="464058" y="1058799"/>
                    <a:pt x="487553" y="1084834"/>
                    <a:pt x="498983" y="1113282"/>
                  </a:cubicBezTo>
                  <a:cubicBezTo>
                    <a:pt x="698500" y="1031240"/>
                    <a:pt x="880618" y="940181"/>
                    <a:pt x="1041273" y="839724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63500" y="1362837"/>
              <a:ext cx="882650" cy="1086231"/>
            </a:xfrm>
            <a:custGeom>
              <a:avLst/>
              <a:gdLst/>
              <a:ahLst/>
              <a:cxnLst/>
              <a:rect l="l" t="t" r="r" b="b"/>
              <a:pathLst>
                <a:path w="882650" h="1086231" extrusionOk="0">
                  <a:moveTo>
                    <a:pt x="0" y="1086231"/>
                  </a:moveTo>
                  <a:cubicBezTo>
                    <a:pt x="314198" y="1081659"/>
                    <a:pt x="604266" y="1047496"/>
                    <a:pt x="881888" y="1047496"/>
                  </a:cubicBezTo>
                  <a:lnTo>
                    <a:pt x="882650" y="1047496"/>
                  </a:lnTo>
                  <a:cubicBezTo>
                    <a:pt x="861187" y="837946"/>
                    <a:pt x="815848" y="674116"/>
                    <a:pt x="782320" y="514223"/>
                  </a:cubicBezTo>
                  <a:cubicBezTo>
                    <a:pt x="750316" y="361823"/>
                    <a:pt x="730631" y="209550"/>
                    <a:pt x="686689" y="0"/>
                  </a:cubicBezTo>
                  <a:lnTo>
                    <a:pt x="686181" y="0"/>
                  </a:lnTo>
                  <a:cubicBezTo>
                    <a:pt x="472821" y="104648"/>
                    <a:pt x="314198" y="134620"/>
                    <a:pt x="0" y="1386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sp>
        <p:nvSpPr>
          <p:cNvPr id="108" name="Google Shape;108;p1"/>
          <p:cNvSpPr/>
          <p:nvPr/>
        </p:nvSpPr>
        <p:spPr>
          <a:xfrm>
            <a:off x="11095232" y="5050789"/>
            <a:ext cx="57633" cy="1794601"/>
          </a:xfrm>
          <a:custGeom>
            <a:avLst/>
            <a:gdLst/>
            <a:ahLst/>
            <a:cxnLst/>
            <a:rect l="l" t="t" r="r" b="b"/>
            <a:pathLst>
              <a:path w="63500" h="1977390" extrusionOk="0">
                <a:moveTo>
                  <a:pt x="8382" y="0"/>
                </a:moveTo>
                <a:lnTo>
                  <a:pt x="0" y="8382"/>
                </a:lnTo>
                <a:lnTo>
                  <a:pt x="55118" y="63500"/>
                </a:lnTo>
                <a:lnTo>
                  <a:pt x="63500" y="55118"/>
                </a:lnTo>
                <a:lnTo>
                  <a:pt x="8382" y="0"/>
                </a:lnTo>
                <a:close/>
                <a:moveTo>
                  <a:pt x="8382" y="31877"/>
                </a:moveTo>
                <a:lnTo>
                  <a:pt x="0" y="40386"/>
                </a:lnTo>
                <a:lnTo>
                  <a:pt x="55118" y="95504"/>
                </a:lnTo>
                <a:lnTo>
                  <a:pt x="63500" y="86995"/>
                </a:lnTo>
                <a:lnTo>
                  <a:pt x="8382" y="31877"/>
                </a:lnTo>
                <a:close/>
                <a:moveTo>
                  <a:pt x="8382" y="63754"/>
                </a:moveTo>
                <a:lnTo>
                  <a:pt x="0" y="72263"/>
                </a:lnTo>
                <a:lnTo>
                  <a:pt x="55118" y="127381"/>
                </a:lnTo>
                <a:lnTo>
                  <a:pt x="63500" y="118999"/>
                </a:lnTo>
                <a:lnTo>
                  <a:pt x="8382" y="63881"/>
                </a:lnTo>
                <a:close/>
                <a:moveTo>
                  <a:pt x="8382" y="95758"/>
                </a:moveTo>
                <a:lnTo>
                  <a:pt x="0" y="104267"/>
                </a:lnTo>
                <a:lnTo>
                  <a:pt x="55118" y="159385"/>
                </a:lnTo>
                <a:lnTo>
                  <a:pt x="63500" y="151003"/>
                </a:lnTo>
                <a:lnTo>
                  <a:pt x="8382" y="95758"/>
                </a:lnTo>
                <a:close/>
                <a:moveTo>
                  <a:pt x="8382" y="127635"/>
                </a:moveTo>
                <a:lnTo>
                  <a:pt x="0" y="136144"/>
                </a:lnTo>
                <a:lnTo>
                  <a:pt x="55118" y="191262"/>
                </a:lnTo>
                <a:lnTo>
                  <a:pt x="63500" y="182880"/>
                </a:lnTo>
                <a:lnTo>
                  <a:pt x="8382" y="127762"/>
                </a:lnTo>
                <a:close/>
                <a:moveTo>
                  <a:pt x="8382" y="159639"/>
                </a:moveTo>
                <a:lnTo>
                  <a:pt x="0" y="168148"/>
                </a:lnTo>
                <a:lnTo>
                  <a:pt x="55118" y="223266"/>
                </a:lnTo>
                <a:lnTo>
                  <a:pt x="63500" y="214884"/>
                </a:lnTo>
                <a:lnTo>
                  <a:pt x="8382" y="159639"/>
                </a:lnTo>
                <a:close/>
                <a:moveTo>
                  <a:pt x="8382" y="191516"/>
                </a:moveTo>
                <a:lnTo>
                  <a:pt x="0" y="200025"/>
                </a:lnTo>
                <a:lnTo>
                  <a:pt x="55118" y="255143"/>
                </a:lnTo>
                <a:lnTo>
                  <a:pt x="63500" y="246761"/>
                </a:lnTo>
                <a:lnTo>
                  <a:pt x="8382" y="191643"/>
                </a:lnTo>
                <a:close/>
                <a:moveTo>
                  <a:pt x="8382" y="223393"/>
                </a:moveTo>
                <a:lnTo>
                  <a:pt x="0" y="232029"/>
                </a:lnTo>
                <a:lnTo>
                  <a:pt x="55118" y="287020"/>
                </a:lnTo>
                <a:lnTo>
                  <a:pt x="63500" y="278638"/>
                </a:lnTo>
                <a:lnTo>
                  <a:pt x="8382" y="223520"/>
                </a:lnTo>
                <a:close/>
                <a:moveTo>
                  <a:pt x="8382" y="255270"/>
                </a:moveTo>
                <a:lnTo>
                  <a:pt x="0" y="263906"/>
                </a:lnTo>
                <a:lnTo>
                  <a:pt x="55118" y="319024"/>
                </a:lnTo>
                <a:lnTo>
                  <a:pt x="63500" y="310642"/>
                </a:lnTo>
                <a:lnTo>
                  <a:pt x="8382" y="255524"/>
                </a:lnTo>
                <a:close/>
                <a:moveTo>
                  <a:pt x="8382" y="287274"/>
                </a:moveTo>
                <a:lnTo>
                  <a:pt x="0" y="295910"/>
                </a:lnTo>
                <a:lnTo>
                  <a:pt x="55118" y="351028"/>
                </a:lnTo>
                <a:lnTo>
                  <a:pt x="63500" y="342646"/>
                </a:lnTo>
                <a:lnTo>
                  <a:pt x="8382" y="287401"/>
                </a:lnTo>
                <a:close/>
                <a:moveTo>
                  <a:pt x="8382" y="319151"/>
                </a:moveTo>
                <a:lnTo>
                  <a:pt x="0" y="327787"/>
                </a:lnTo>
                <a:lnTo>
                  <a:pt x="55118" y="382905"/>
                </a:lnTo>
                <a:lnTo>
                  <a:pt x="63500" y="374523"/>
                </a:lnTo>
                <a:lnTo>
                  <a:pt x="8382" y="319405"/>
                </a:lnTo>
                <a:close/>
                <a:moveTo>
                  <a:pt x="8382" y="351028"/>
                </a:moveTo>
                <a:lnTo>
                  <a:pt x="0" y="359664"/>
                </a:lnTo>
                <a:lnTo>
                  <a:pt x="55118" y="414782"/>
                </a:lnTo>
                <a:lnTo>
                  <a:pt x="63500" y="406400"/>
                </a:lnTo>
                <a:lnTo>
                  <a:pt x="8382" y="351282"/>
                </a:lnTo>
                <a:close/>
                <a:moveTo>
                  <a:pt x="8382" y="382905"/>
                </a:moveTo>
                <a:lnTo>
                  <a:pt x="0" y="391668"/>
                </a:lnTo>
                <a:lnTo>
                  <a:pt x="55118" y="446786"/>
                </a:lnTo>
                <a:lnTo>
                  <a:pt x="63500" y="438404"/>
                </a:lnTo>
                <a:lnTo>
                  <a:pt x="8382" y="383286"/>
                </a:lnTo>
                <a:close/>
                <a:moveTo>
                  <a:pt x="8382" y="414782"/>
                </a:moveTo>
                <a:lnTo>
                  <a:pt x="0" y="423545"/>
                </a:lnTo>
                <a:lnTo>
                  <a:pt x="55118" y="478663"/>
                </a:lnTo>
                <a:lnTo>
                  <a:pt x="63500" y="470281"/>
                </a:lnTo>
                <a:lnTo>
                  <a:pt x="8382" y="415163"/>
                </a:lnTo>
                <a:close/>
                <a:moveTo>
                  <a:pt x="8382" y="446659"/>
                </a:moveTo>
                <a:lnTo>
                  <a:pt x="0" y="455549"/>
                </a:lnTo>
                <a:lnTo>
                  <a:pt x="55118" y="510667"/>
                </a:lnTo>
                <a:lnTo>
                  <a:pt x="63500" y="502285"/>
                </a:lnTo>
                <a:lnTo>
                  <a:pt x="8382" y="447167"/>
                </a:lnTo>
                <a:close/>
                <a:moveTo>
                  <a:pt x="8382" y="478663"/>
                </a:moveTo>
                <a:lnTo>
                  <a:pt x="0" y="487426"/>
                </a:lnTo>
                <a:lnTo>
                  <a:pt x="55118" y="542544"/>
                </a:lnTo>
                <a:lnTo>
                  <a:pt x="63500" y="534162"/>
                </a:lnTo>
                <a:lnTo>
                  <a:pt x="8382" y="479044"/>
                </a:lnTo>
                <a:close/>
                <a:moveTo>
                  <a:pt x="8382" y="510540"/>
                </a:moveTo>
                <a:lnTo>
                  <a:pt x="0" y="519430"/>
                </a:lnTo>
                <a:lnTo>
                  <a:pt x="55118" y="574548"/>
                </a:lnTo>
                <a:lnTo>
                  <a:pt x="63500" y="566166"/>
                </a:lnTo>
                <a:lnTo>
                  <a:pt x="8382" y="511048"/>
                </a:lnTo>
                <a:close/>
                <a:moveTo>
                  <a:pt x="8382" y="542417"/>
                </a:moveTo>
                <a:lnTo>
                  <a:pt x="0" y="551307"/>
                </a:lnTo>
                <a:lnTo>
                  <a:pt x="55118" y="606425"/>
                </a:lnTo>
                <a:lnTo>
                  <a:pt x="63500" y="598043"/>
                </a:lnTo>
                <a:lnTo>
                  <a:pt x="8382" y="542925"/>
                </a:lnTo>
                <a:close/>
                <a:moveTo>
                  <a:pt x="8382" y="574294"/>
                </a:moveTo>
                <a:lnTo>
                  <a:pt x="0" y="583311"/>
                </a:lnTo>
                <a:lnTo>
                  <a:pt x="55118" y="638429"/>
                </a:lnTo>
                <a:lnTo>
                  <a:pt x="63500" y="630047"/>
                </a:lnTo>
                <a:lnTo>
                  <a:pt x="8382" y="574929"/>
                </a:lnTo>
                <a:close/>
                <a:moveTo>
                  <a:pt x="8382" y="606171"/>
                </a:moveTo>
                <a:lnTo>
                  <a:pt x="0" y="615188"/>
                </a:lnTo>
                <a:lnTo>
                  <a:pt x="55118" y="670306"/>
                </a:lnTo>
                <a:lnTo>
                  <a:pt x="63500" y="661924"/>
                </a:lnTo>
                <a:lnTo>
                  <a:pt x="8382" y="606806"/>
                </a:lnTo>
                <a:close/>
                <a:moveTo>
                  <a:pt x="8382" y="638048"/>
                </a:moveTo>
                <a:lnTo>
                  <a:pt x="0" y="647192"/>
                </a:lnTo>
                <a:lnTo>
                  <a:pt x="55118" y="702310"/>
                </a:lnTo>
                <a:lnTo>
                  <a:pt x="63500" y="693928"/>
                </a:lnTo>
                <a:lnTo>
                  <a:pt x="8382" y="638810"/>
                </a:lnTo>
                <a:close/>
                <a:moveTo>
                  <a:pt x="8382" y="670052"/>
                </a:moveTo>
                <a:lnTo>
                  <a:pt x="0" y="679069"/>
                </a:lnTo>
                <a:lnTo>
                  <a:pt x="55118" y="734187"/>
                </a:lnTo>
                <a:lnTo>
                  <a:pt x="63500" y="725805"/>
                </a:lnTo>
                <a:lnTo>
                  <a:pt x="8382" y="670687"/>
                </a:lnTo>
                <a:close/>
                <a:moveTo>
                  <a:pt x="8382" y="701929"/>
                </a:moveTo>
                <a:lnTo>
                  <a:pt x="0" y="711073"/>
                </a:lnTo>
                <a:lnTo>
                  <a:pt x="55118" y="766191"/>
                </a:lnTo>
                <a:lnTo>
                  <a:pt x="63500" y="757809"/>
                </a:lnTo>
                <a:lnTo>
                  <a:pt x="8382" y="702691"/>
                </a:lnTo>
                <a:close/>
                <a:moveTo>
                  <a:pt x="8382" y="733806"/>
                </a:moveTo>
                <a:lnTo>
                  <a:pt x="0" y="742950"/>
                </a:lnTo>
                <a:lnTo>
                  <a:pt x="55118" y="798068"/>
                </a:lnTo>
                <a:lnTo>
                  <a:pt x="63500" y="789686"/>
                </a:lnTo>
                <a:lnTo>
                  <a:pt x="8382" y="734568"/>
                </a:lnTo>
                <a:close/>
                <a:moveTo>
                  <a:pt x="8382" y="765683"/>
                </a:moveTo>
                <a:lnTo>
                  <a:pt x="0" y="774954"/>
                </a:lnTo>
                <a:lnTo>
                  <a:pt x="55118" y="830072"/>
                </a:lnTo>
                <a:lnTo>
                  <a:pt x="63500" y="821690"/>
                </a:lnTo>
                <a:lnTo>
                  <a:pt x="8382" y="766572"/>
                </a:lnTo>
                <a:close/>
                <a:moveTo>
                  <a:pt x="8382" y="797560"/>
                </a:moveTo>
                <a:lnTo>
                  <a:pt x="0" y="806831"/>
                </a:lnTo>
                <a:lnTo>
                  <a:pt x="55118" y="861949"/>
                </a:lnTo>
                <a:lnTo>
                  <a:pt x="63500" y="853567"/>
                </a:lnTo>
                <a:lnTo>
                  <a:pt x="8382" y="798449"/>
                </a:lnTo>
                <a:close/>
                <a:moveTo>
                  <a:pt x="8382" y="829437"/>
                </a:moveTo>
                <a:lnTo>
                  <a:pt x="0" y="838835"/>
                </a:lnTo>
                <a:lnTo>
                  <a:pt x="55118" y="893953"/>
                </a:lnTo>
                <a:lnTo>
                  <a:pt x="63500" y="885571"/>
                </a:lnTo>
                <a:lnTo>
                  <a:pt x="8382" y="830453"/>
                </a:lnTo>
                <a:close/>
                <a:moveTo>
                  <a:pt x="8382" y="861441"/>
                </a:moveTo>
                <a:lnTo>
                  <a:pt x="0" y="870712"/>
                </a:lnTo>
                <a:lnTo>
                  <a:pt x="55118" y="925830"/>
                </a:lnTo>
                <a:lnTo>
                  <a:pt x="63500" y="917448"/>
                </a:lnTo>
                <a:lnTo>
                  <a:pt x="8382" y="862330"/>
                </a:lnTo>
                <a:close/>
                <a:moveTo>
                  <a:pt x="8382" y="893318"/>
                </a:moveTo>
                <a:lnTo>
                  <a:pt x="0" y="902716"/>
                </a:lnTo>
                <a:lnTo>
                  <a:pt x="55118" y="957834"/>
                </a:lnTo>
                <a:lnTo>
                  <a:pt x="63500" y="949452"/>
                </a:lnTo>
                <a:lnTo>
                  <a:pt x="8382" y="894334"/>
                </a:lnTo>
                <a:close/>
                <a:moveTo>
                  <a:pt x="8382" y="925322"/>
                </a:moveTo>
                <a:lnTo>
                  <a:pt x="0" y="934593"/>
                </a:lnTo>
                <a:lnTo>
                  <a:pt x="55118" y="989711"/>
                </a:lnTo>
                <a:lnTo>
                  <a:pt x="63500" y="981329"/>
                </a:lnTo>
                <a:lnTo>
                  <a:pt x="8382" y="926211"/>
                </a:lnTo>
                <a:close/>
                <a:moveTo>
                  <a:pt x="8382" y="957199"/>
                </a:moveTo>
                <a:lnTo>
                  <a:pt x="0" y="966597"/>
                </a:lnTo>
                <a:lnTo>
                  <a:pt x="55118" y="1021715"/>
                </a:lnTo>
                <a:lnTo>
                  <a:pt x="63500" y="1013333"/>
                </a:lnTo>
                <a:lnTo>
                  <a:pt x="8382" y="958088"/>
                </a:lnTo>
                <a:close/>
                <a:moveTo>
                  <a:pt x="8382" y="989076"/>
                </a:moveTo>
                <a:lnTo>
                  <a:pt x="0" y="998474"/>
                </a:lnTo>
                <a:lnTo>
                  <a:pt x="55118" y="1053592"/>
                </a:lnTo>
                <a:lnTo>
                  <a:pt x="63500" y="1045210"/>
                </a:lnTo>
                <a:lnTo>
                  <a:pt x="8382" y="990092"/>
                </a:lnTo>
                <a:close/>
                <a:moveTo>
                  <a:pt x="8382" y="1020953"/>
                </a:moveTo>
                <a:lnTo>
                  <a:pt x="0" y="1030478"/>
                </a:lnTo>
                <a:lnTo>
                  <a:pt x="55118" y="1085596"/>
                </a:lnTo>
                <a:lnTo>
                  <a:pt x="63500" y="1077214"/>
                </a:lnTo>
                <a:lnTo>
                  <a:pt x="8382" y="1021969"/>
                </a:lnTo>
                <a:close/>
                <a:moveTo>
                  <a:pt x="8382" y="1052830"/>
                </a:moveTo>
                <a:lnTo>
                  <a:pt x="0" y="1062355"/>
                </a:lnTo>
                <a:lnTo>
                  <a:pt x="55118" y="1117473"/>
                </a:lnTo>
                <a:lnTo>
                  <a:pt x="63500" y="1109091"/>
                </a:lnTo>
                <a:lnTo>
                  <a:pt x="8382" y="1053973"/>
                </a:lnTo>
                <a:close/>
                <a:moveTo>
                  <a:pt x="8382" y="1084707"/>
                </a:moveTo>
                <a:lnTo>
                  <a:pt x="0" y="1094359"/>
                </a:lnTo>
                <a:lnTo>
                  <a:pt x="55118" y="1149477"/>
                </a:lnTo>
                <a:lnTo>
                  <a:pt x="63500" y="1141095"/>
                </a:lnTo>
                <a:lnTo>
                  <a:pt x="8382" y="1085850"/>
                </a:lnTo>
                <a:close/>
                <a:moveTo>
                  <a:pt x="8382" y="1116584"/>
                </a:moveTo>
                <a:lnTo>
                  <a:pt x="0" y="1126236"/>
                </a:lnTo>
                <a:lnTo>
                  <a:pt x="55118" y="1181354"/>
                </a:lnTo>
                <a:lnTo>
                  <a:pt x="63500" y="1172972"/>
                </a:lnTo>
                <a:lnTo>
                  <a:pt x="8382" y="1117854"/>
                </a:lnTo>
                <a:close/>
                <a:moveTo>
                  <a:pt x="8382" y="1148461"/>
                </a:moveTo>
                <a:lnTo>
                  <a:pt x="0" y="1158240"/>
                </a:lnTo>
                <a:lnTo>
                  <a:pt x="55118" y="1213358"/>
                </a:lnTo>
                <a:lnTo>
                  <a:pt x="63500" y="1204976"/>
                </a:lnTo>
                <a:lnTo>
                  <a:pt x="8382" y="1149731"/>
                </a:lnTo>
                <a:close/>
                <a:moveTo>
                  <a:pt x="8382" y="1180338"/>
                </a:moveTo>
                <a:lnTo>
                  <a:pt x="0" y="1190117"/>
                </a:lnTo>
                <a:lnTo>
                  <a:pt x="55118" y="1245235"/>
                </a:lnTo>
                <a:lnTo>
                  <a:pt x="63500" y="1236853"/>
                </a:lnTo>
                <a:lnTo>
                  <a:pt x="8382" y="1181735"/>
                </a:lnTo>
                <a:close/>
                <a:moveTo>
                  <a:pt x="8382" y="1212215"/>
                </a:moveTo>
                <a:lnTo>
                  <a:pt x="0" y="1222121"/>
                </a:lnTo>
                <a:lnTo>
                  <a:pt x="55118" y="1277239"/>
                </a:lnTo>
                <a:lnTo>
                  <a:pt x="63500" y="1268730"/>
                </a:lnTo>
                <a:lnTo>
                  <a:pt x="8382" y="1213612"/>
                </a:lnTo>
                <a:close/>
                <a:moveTo>
                  <a:pt x="8382" y="1244092"/>
                </a:moveTo>
                <a:lnTo>
                  <a:pt x="0" y="1253998"/>
                </a:lnTo>
                <a:lnTo>
                  <a:pt x="55118" y="1309116"/>
                </a:lnTo>
                <a:lnTo>
                  <a:pt x="63500" y="1300734"/>
                </a:lnTo>
                <a:lnTo>
                  <a:pt x="8382" y="1245616"/>
                </a:lnTo>
                <a:close/>
                <a:moveTo>
                  <a:pt x="8382" y="1276096"/>
                </a:moveTo>
                <a:lnTo>
                  <a:pt x="0" y="1284478"/>
                </a:lnTo>
                <a:lnTo>
                  <a:pt x="55118" y="1339596"/>
                </a:lnTo>
                <a:lnTo>
                  <a:pt x="63500" y="1331214"/>
                </a:lnTo>
                <a:lnTo>
                  <a:pt x="8382" y="1276096"/>
                </a:lnTo>
                <a:close/>
                <a:moveTo>
                  <a:pt x="8382" y="1307973"/>
                </a:moveTo>
                <a:lnTo>
                  <a:pt x="0" y="1316355"/>
                </a:lnTo>
                <a:lnTo>
                  <a:pt x="55118" y="1371473"/>
                </a:lnTo>
                <a:lnTo>
                  <a:pt x="63500" y="1363091"/>
                </a:lnTo>
                <a:lnTo>
                  <a:pt x="8382" y="1307973"/>
                </a:lnTo>
                <a:close/>
                <a:moveTo>
                  <a:pt x="8382" y="1339850"/>
                </a:moveTo>
                <a:lnTo>
                  <a:pt x="0" y="1348232"/>
                </a:lnTo>
                <a:lnTo>
                  <a:pt x="55118" y="1403350"/>
                </a:lnTo>
                <a:lnTo>
                  <a:pt x="63500" y="1394968"/>
                </a:lnTo>
                <a:lnTo>
                  <a:pt x="8382" y="1339850"/>
                </a:lnTo>
                <a:close/>
                <a:moveTo>
                  <a:pt x="8382" y="1371727"/>
                </a:moveTo>
                <a:lnTo>
                  <a:pt x="0" y="1381760"/>
                </a:lnTo>
                <a:lnTo>
                  <a:pt x="55118" y="1436878"/>
                </a:lnTo>
                <a:lnTo>
                  <a:pt x="63500" y="1428496"/>
                </a:lnTo>
                <a:lnTo>
                  <a:pt x="8382" y="1373378"/>
                </a:lnTo>
                <a:close/>
                <a:moveTo>
                  <a:pt x="8382" y="1403604"/>
                </a:moveTo>
                <a:lnTo>
                  <a:pt x="0" y="1411986"/>
                </a:lnTo>
                <a:lnTo>
                  <a:pt x="55118" y="1467104"/>
                </a:lnTo>
                <a:lnTo>
                  <a:pt x="63500" y="1458722"/>
                </a:lnTo>
                <a:lnTo>
                  <a:pt x="8382" y="1403604"/>
                </a:lnTo>
                <a:close/>
                <a:moveTo>
                  <a:pt x="8382" y="1435481"/>
                </a:moveTo>
                <a:lnTo>
                  <a:pt x="0" y="1443863"/>
                </a:lnTo>
                <a:lnTo>
                  <a:pt x="55118" y="1498981"/>
                </a:lnTo>
                <a:lnTo>
                  <a:pt x="63500" y="1490599"/>
                </a:lnTo>
                <a:lnTo>
                  <a:pt x="8382" y="1435481"/>
                </a:lnTo>
                <a:close/>
                <a:moveTo>
                  <a:pt x="8382" y="1467358"/>
                </a:moveTo>
                <a:lnTo>
                  <a:pt x="0" y="1475740"/>
                </a:lnTo>
                <a:lnTo>
                  <a:pt x="55118" y="1530858"/>
                </a:lnTo>
                <a:lnTo>
                  <a:pt x="63500" y="1522476"/>
                </a:lnTo>
                <a:lnTo>
                  <a:pt x="8382" y="1467358"/>
                </a:lnTo>
                <a:close/>
                <a:moveTo>
                  <a:pt x="8382" y="1499235"/>
                </a:moveTo>
                <a:lnTo>
                  <a:pt x="0" y="1507617"/>
                </a:lnTo>
                <a:lnTo>
                  <a:pt x="55118" y="1562735"/>
                </a:lnTo>
                <a:lnTo>
                  <a:pt x="63500" y="1554353"/>
                </a:lnTo>
                <a:lnTo>
                  <a:pt x="8382" y="1501140"/>
                </a:lnTo>
                <a:close/>
                <a:moveTo>
                  <a:pt x="8382" y="1531112"/>
                </a:moveTo>
                <a:lnTo>
                  <a:pt x="0" y="1539494"/>
                </a:lnTo>
                <a:lnTo>
                  <a:pt x="55118" y="1594612"/>
                </a:lnTo>
                <a:lnTo>
                  <a:pt x="63500" y="1586230"/>
                </a:lnTo>
                <a:lnTo>
                  <a:pt x="8382" y="1531112"/>
                </a:lnTo>
                <a:close/>
                <a:moveTo>
                  <a:pt x="8382" y="1562989"/>
                </a:moveTo>
                <a:lnTo>
                  <a:pt x="0" y="1571371"/>
                </a:lnTo>
                <a:lnTo>
                  <a:pt x="55118" y="1626489"/>
                </a:lnTo>
                <a:lnTo>
                  <a:pt x="63500" y="1618107"/>
                </a:lnTo>
                <a:lnTo>
                  <a:pt x="8382" y="1562989"/>
                </a:lnTo>
                <a:close/>
                <a:moveTo>
                  <a:pt x="8382" y="1594866"/>
                </a:moveTo>
                <a:lnTo>
                  <a:pt x="0" y="1605280"/>
                </a:lnTo>
                <a:lnTo>
                  <a:pt x="55118" y="1660398"/>
                </a:lnTo>
                <a:lnTo>
                  <a:pt x="63500" y="1652016"/>
                </a:lnTo>
                <a:lnTo>
                  <a:pt x="8382" y="1596898"/>
                </a:lnTo>
                <a:close/>
                <a:moveTo>
                  <a:pt x="8382" y="1626743"/>
                </a:moveTo>
                <a:lnTo>
                  <a:pt x="0" y="1635125"/>
                </a:lnTo>
                <a:lnTo>
                  <a:pt x="55118" y="1690243"/>
                </a:lnTo>
                <a:lnTo>
                  <a:pt x="63500" y="1681861"/>
                </a:lnTo>
                <a:lnTo>
                  <a:pt x="8382" y="1626743"/>
                </a:lnTo>
                <a:close/>
                <a:moveTo>
                  <a:pt x="8382" y="1658747"/>
                </a:moveTo>
                <a:lnTo>
                  <a:pt x="0" y="1667129"/>
                </a:lnTo>
                <a:lnTo>
                  <a:pt x="55118" y="1722247"/>
                </a:lnTo>
                <a:lnTo>
                  <a:pt x="63500" y="1713865"/>
                </a:lnTo>
                <a:lnTo>
                  <a:pt x="8382" y="1658747"/>
                </a:lnTo>
                <a:close/>
                <a:moveTo>
                  <a:pt x="8382" y="1690624"/>
                </a:moveTo>
                <a:lnTo>
                  <a:pt x="0" y="1699006"/>
                </a:lnTo>
                <a:lnTo>
                  <a:pt x="55118" y="1754124"/>
                </a:lnTo>
                <a:lnTo>
                  <a:pt x="63500" y="1745742"/>
                </a:lnTo>
                <a:lnTo>
                  <a:pt x="8382" y="1690624"/>
                </a:lnTo>
                <a:close/>
                <a:moveTo>
                  <a:pt x="8382" y="1722501"/>
                </a:moveTo>
                <a:lnTo>
                  <a:pt x="0" y="1730883"/>
                </a:lnTo>
                <a:lnTo>
                  <a:pt x="55118" y="1786001"/>
                </a:lnTo>
                <a:lnTo>
                  <a:pt x="63500" y="1777619"/>
                </a:lnTo>
                <a:lnTo>
                  <a:pt x="8382" y="1724660"/>
                </a:lnTo>
                <a:close/>
                <a:moveTo>
                  <a:pt x="8382" y="1754378"/>
                </a:moveTo>
                <a:lnTo>
                  <a:pt x="0" y="1762760"/>
                </a:lnTo>
                <a:lnTo>
                  <a:pt x="55118" y="1817878"/>
                </a:lnTo>
                <a:lnTo>
                  <a:pt x="63500" y="1809496"/>
                </a:lnTo>
                <a:lnTo>
                  <a:pt x="8382" y="1754378"/>
                </a:lnTo>
                <a:close/>
                <a:moveTo>
                  <a:pt x="8382" y="1786255"/>
                </a:moveTo>
                <a:lnTo>
                  <a:pt x="0" y="1794637"/>
                </a:lnTo>
                <a:lnTo>
                  <a:pt x="55118" y="1849755"/>
                </a:lnTo>
                <a:lnTo>
                  <a:pt x="63500" y="1841373"/>
                </a:lnTo>
                <a:lnTo>
                  <a:pt x="8382" y="1786255"/>
                </a:lnTo>
                <a:close/>
                <a:moveTo>
                  <a:pt x="8382" y="1818132"/>
                </a:moveTo>
                <a:lnTo>
                  <a:pt x="0" y="1826514"/>
                </a:lnTo>
                <a:lnTo>
                  <a:pt x="55118" y="1881632"/>
                </a:lnTo>
                <a:lnTo>
                  <a:pt x="63500" y="1873250"/>
                </a:lnTo>
                <a:lnTo>
                  <a:pt x="8382" y="1818132"/>
                </a:lnTo>
                <a:close/>
                <a:moveTo>
                  <a:pt x="8382" y="1850009"/>
                </a:moveTo>
                <a:lnTo>
                  <a:pt x="0" y="1858391"/>
                </a:lnTo>
                <a:lnTo>
                  <a:pt x="55118" y="1913509"/>
                </a:lnTo>
                <a:lnTo>
                  <a:pt x="63500" y="1905127"/>
                </a:lnTo>
                <a:lnTo>
                  <a:pt x="8382" y="1850009"/>
                </a:lnTo>
                <a:close/>
                <a:moveTo>
                  <a:pt x="8382" y="1881886"/>
                </a:moveTo>
                <a:lnTo>
                  <a:pt x="0" y="1890268"/>
                </a:lnTo>
                <a:lnTo>
                  <a:pt x="55118" y="1945386"/>
                </a:lnTo>
                <a:lnTo>
                  <a:pt x="63500" y="1937004"/>
                </a:lnTo>
                <a:lnTo>
                  <a:pt x="8382" y="1881886"/>
                </a:lnTo>
                <a:close/>
                <a:moveTo>
                  <a:pt x="8382" y="1913763"/>
                </a:moveTo>
                <a:lnTo>
                  <a:pt x="0" y="1922145"/>
                </a:lnTo>
                <a:lnTo>
                  <a:pt x="55118" y="1977263"/>
                </a:lnTo>
                <a:lnTo>
                  <a:pt x="63500" y="1968881"/>
                </a:lnTo>
                <a:lnTo>
                  <a:pt x="8382" y="1913763"/>
                </a:lnTo>
                <a:close/>
                <a:moveTo>
                  <a:pt x="8382" y="1945640"/>
                </a:moveTo>
                <a:lnTo>
                  <a:pt x="0" y="1954022"/>
                </a:lnTo>
                <a:lnTo>
                  <a:pt x="23368" y="1977390"/>
                </a:lnTo>
                <a:lnTo>
                  <a:pt x="40132" y="1977390"/>
                </a:lnTo>
                <a:lnTo>
                  <a:pt x="8382" y="1945640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  <p:sp>
        <p:nvSpPr>
          <p:cNvPr id="110" name="Google Shape;110;p1"/>
          <p:cNvSpPr txBox="1"/>
          <p:nvPr/>
        </p:nvSpPr>
        <p:spPr>
          <a:xfrm>
            <a:off x="2356613" y="2065563"/>
            <a:ext cx="8106262" cy="128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03799"/>
              </a:lnSpc>
            </a:pPr>
            <a:r>
              <a:rPr lang="en-US" sz="4000" dirty="0">
                <a:solidFill>
                  <a:srgbClr val="F1E7D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rPr>
              <a:t>YOUNG REPORTERS FOR THE ENVIRONMENT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E077C91-1C6A-D8F9-69A6-B6C78298A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945" y="0"/>
            <a:ext cx="1043920" cy="1800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C0922DF-CE28-590E-8388-892A96DDB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E47509-28D0-36F5-EDE0-40F7E137E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163" y="3584565"/>
            <a:ext cx="3091782" cy="27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78;gff1612be1e_0_0">
            <a:extLst>
              <a:ext uri="{FF2B5EF4-FFF2-40B4-BE49-F238E27FC236}">
                <a16:creationId xmlns:a16="http://schemas.microsoft.com/office/drawing/2014/main" id="{20C66FDB-7BFF-05C0-5A59-125DA72454EF}"/>
              </a:ext>
            </a:extLst>
          </p:cNvPr>
          <p:cNvSpPr txBox="1"/>
          <p:nvPr/>
        </p:nvSpPr>
        <p:spPr>
          <a:xfrm>
            <a:off x="670385" y="843837"/>
            <a:ext cx="10851229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r>
              <a:rPr lang="en-GB" sz="4000" b="1" dirty="0">
                <a:solidFill>
                  <a:srgbClr val="95245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Tired and bored of negative </a:t>
            </a:r>
          </a:p>
          <a:p>
            <a:r>
              <a:rPr lang="en-GB" sz="4000" b="1" dirty="0">
                <a:solidFill>
                  <a:srgbClr val="95245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environmental news!?</a:t>
            </a:r>
            <a:endParaRPr lang="fr-FR" b="1" dirty="0">
              <a:solidFill>
                <a:srgbClr val="95245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B39F0-4528-6A14-8771-5EEF4F689661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76;gff1612be1e_0_0">
            <a:extLst>
              <a:ext uri="{FF2B5EF4-FFF2-40B4-BE49-F238E27FC236}">
                <a16:creationId xmlns:a16="http://schemas.microsoft.com/office/drawing/2014/main" id="{15F4A450-8037-85C2-7F16-976431C10466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3EA24D-6330-1C9A-0286-120604E9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D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63C44-FCE9-21E8-B928-3F6CAD7023C1}"/>
              </a:ext>
            </a:extLst>
          </p:cNvPr>
          <p:cNvSpPr txBox="1"/>
          <p:nvPr/>
        </p:nvSpPr>
        <p:spPr>
          <a:xfrm>
            <a:off x="611825" y="2523268"/>
            <a:ext cx="650423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Lato "/>
              </a:rPr>
              <a:t>The Young Reporters for the Environment (YRE) programme allows young people to become solution-oriented leaders through the YRE International Competition!</a:t>
            </a:r>
          </a:p>
          <a:p>
            <a:endParaRPr lang="en-GB" dirty="0">
              <a:solidFill>
                <a:srgbClr val="952456"/>
              </a:solidFill>
              <a:latin typeface="Lato "/>
            </a:endParaRPr>
          </a:p>
          <a:p>
            <a:r>
              <a:rPr lang="en-GB" dirty="0">
                <a:latin typeface="Lato "/>
              </a:rPr>
              <a:t>Young Reporters for the Environment holds an annual International Competition for young people aged 11-25 involved in the programme.</a:t>
            </a:r>
          </a:p>
          <a:p>
            <a:endParaRPr lang="en-GB" dirty="0">
              <a:latin typeface="Lato "/>
            </a:endParaRPr>
          </a:p>
          <a:p>
            <a:r>
              <a:rPr lang="en-GB" dirty="0">
                <a:latin typeface="Lato "/>
              </a:rPr>
              <a:t>The purpose of the competition is for young people to investigate environmental issues, propose solutions, report it through various communication and journalistic ways to a local network and raise awareness by sharing it with an international community. </a:t>
            </a:r>
            <a:endParaRPr lang="en-DK" dirty="0">
              <a:latin typeface="Lato 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73072F-021B-ED8F-C472-7AB347AC6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14" t="-3712" r="24050" b="6899"/>
          <a:stretch/>
        </p:blipFill>
        <p:spPr>
          <a:xfrm>
            <a:off x="6958764" y="395512"/>
            <a:ext cx="5036614" cy="5381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5271B0-D87F-B67A-2647-43A9BE81C2F5}"/>
              </a:ext>
            </a:extLst>
          </p:cNvPr>
          <p:cNvSpPr txBox="1"/>
          <p:nvPr/>
        </p:nvSpPr>
        <p:spPr>
          <a:xfrm>
            <a:off x="7829894" y="5868041"/>
            <a:ext cx="3691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‘Young Geckos Cleaning Streets for a Clearer Future’</a:t>
            </a:r>
          </a:p>
          <a:p>
            <a:pPr algn="ctr"/>
            <a:endParaRPr lang="en-GB" sz="1200" b="1" dirty="0">
              <a:solidFill>
                <a:srgbClr val="952456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GB" sz="1200" b="1" dirty="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1st place YRE International Competition 2023-2024 - Article Category 11-14 years old</a:t>
            </a:r>
            <a:endParaRPr lang="en-DK" sz="1200" b="1" dirty="0">
              <a:solidFill>
                <a:srgbClr val="952456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8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B807C8-105C-D2A9-729F-2F5A65160D6F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78;gff1612be1e_0_0">
            <a:extLst>
              <a:ext uri="{FF2B5EF4-FFF2-40B4-BE49-F238E27FC236}">
                <a16:creationId xmlns:a16="http://schemas.microsoft.com/office/drawing/2014/main" id="{0FDED064-0F48-5809-16DB-EC5FF7DE79CA}"/>
              </a:ext>
            </a:extLst>
          </p:cNvPr>
          <p:cNvSpPr txBox="1"/>
          <p:nvPr/>
        </p:nvSpPr>
        <p:spPr>
          <a:xfrm>
            <a:off x="720000" y="586248"/>
            <a:ext cx="1085122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dirty="0">
                <a:solidFill>
                  <a:srgbClr val="95245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4 steps to take part in YRE</a:t>
            </a:r>
            <a:endParaRPr lang="fr-FR" sz="2000" dirty="0">
              <a:solidFill>
                <a:srgbClr val="95245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Google Shape;276;gff1612be1e_0_0">
            <a:extLst>
              <a:ext uri="{FF2B5EF4-FFF2-40B4-BE49-F238E27FC236}">
                <a16:creationId xmlns:a16="http://schemas.microsoft.com/office/drawing/2014/main" id="{F6738E06-C79A-405E-7D8B-37F53680D2FA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54360CB3-5AD9-79E9-7EA3-55B262BD9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59" y="1749597"/>
            <a:ext cx="9182882" cy="458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9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7" name="Google Shape;276;gff1612be1e_0_0">
            <a:extLst>
              <a:ext uri="{FF2B5EF4-FFF2-40B4-BE49-F238E27FC236}">
                <a16:creationId xmlns:a16="http://schemas.microsoft.com/office/drawing/2014/main" id="{6A1A4978-D5A5-0D47-E9D8-0E2BEE0D042E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8DF7F8-B936-4627-5789-E67EDB080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DK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BC6504-7E73-277C-68E7-E3D22AC9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64"/>
            <a:ext cx="12205099" cy="68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8493E-A60E-3011-6E69-2C4858BB45E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Google Shape;278;gff1612be1e_0_0"/>
          <p:cNvSpPr txBox="1"/>
          <p:nvPr/>
        </p:nvSpPr>
        <p:spPr>
          <a:xfrm>
            <a:off x="738909" y="630000"/>
            <a:ext cx="1074026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dirty="0">
                <a:solidFill>
                  <a:srgbClr val="95245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Competition Categories: Photos</a:t>
            </a:r>
            <a:endParaRPr lang="fr-FR" dirty="0">
              <a:solidFill>
                <a:srgbClr val="95245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64CE57E0-1530-DA53-E72C-7C90496EDDCE}"/>
              </a:ext>
            </a:extLst>
          </p:cNvPr>
          <p:cNvSpPr/>
          <p:nvPr/>
        </p:nvSpPr>
        <p:spPr>
          <a:xfrm>
            <a:off x="520718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  <p:pic>
        <p:nvPicPr>
          <p:cNvPr id="13" name="Picture 12" descr="A white and pink camera&#10;&#10;Description automatically generated">
            <a:extLst>
              <a:ext uri="{FF2B5EF4-FFF2-40B4-BE49-F238E27FC236}">
                <a16:creationId xmlns:a16="http://schemas.microsoft.com/office/drawing/2014/main" id="{3AA5C526-4EA4-FB5A-A318-5D2D8656B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44" y="1590951"/>
            <a:ext cx="2333994" cy="2333994"/>
          </a:xfrm>
          <a:prstGeom prst="rect">
            <a:avLst/>
          </a:prstGeom>
        </p:spPr>
      </p:pic>
      <p:pic>
        <p:nvPicPr>
          <p:cNvPr id="16" name="Picture 15" descr="A logo of a camera&#10;&#10;Description automatically generated">
            <a:extLst>
              <a:ext uri="{FF2B5EF4-FFF2-40B4-BE49-F238E27FC236}">
                <a16:creationId xmlns:a16="http://schemas.microsoft.com/office/drawing/2014/main" id="{F8EBC133-6EAB-FF74-9E53-C2A5FAEEC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43" y="1590951"/>
            <a:ext cx="2333994" cy="2333994"/>
          </a:xfrm>
          <a:prstGeom prst="rect">
            <a:avLst/>
          </a:prstGeom>
        </p:spPr>
      </p:pic>
      <p:pic>
        <p:nvPicPr>
          <p:cNvPr id="18" name="Picture 17" descr="Polar polaroid pictures on a rope&#10;&#10;Description automatically generated">
            <a:extLst>
              <a:ext uri="{FF2B5EF4-FFF2-40B4-BE49-F238E27FC236}">
                <a16:creationId xmlns:a16="http://schemas.microsoft.com/office/drawing/2014/main" id="{756C00EC-9CED-6C01-4EC6-FE3AF4AFC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39" y="1590951"/>
            <a:ext cx="2332800" cy="233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D90320-3472-FC44-3980-E9C170EB2C79}"/>
              </a:ext>
            </a:extLst>
          </p:cNvPr>
          <p:cNvSpPr txBox="1"/>
          <p:nvPr/>
        </p:nvSpPr>
        <p:spPr>
          <a:xfrm>
            <a:off x="780465" y="4139159"/>
            <a:ext cx="30549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Lato   "/>
              </a:rPr>
              <a:t>The purpose of the One Take Photo is to tell a story through a photograph that truthfully and accurately captures the reality of an environmental situation, event, or issue at one point in time. </a:t>
            </a:r>
          </a:p>
          <a:p>
            <a:pPr algn="ctr"/>
            <a:br>
              <a:rPr lang="en-GB" sz="1400" dirty="0">
                <a:latin typeface="Lato   "/>
              </a:rPr>
            </a:br>
            <a:r>
              <a:rPr lang="en-GB" sz="1400" dirty="0">
                <a:latin typeface="Lato   "/>
              </a:rPr>
              <a:t>The photograph should not be AI generated, posed or manipulated.</a:t>
            </a:r>
            <a:endParaRPr lang="en-DK" sz="1400" dirty="0">
              <a:latin typeface="Lato   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A504B8-EBAA-8D48-595B-629DAF6306BD}"/>
              </a:ext>
            </a:extLst>
          </p:cNvPr>
          <p:cNvSpPr txBox="1"/>
          <p:nvPr/>
        </p:nvSpPr>
        <p:spPr>
          <a:xfrm>
            <a:off x="4428888" y="4110299"/>
            <a:ext cx="33342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Lato   "/>
              </a:rPr>
              <a:t>The purpose of Staged Campaign Photo is to raise awareness of an environmental issue and inspire positive action through a photograph. </a:t>
            </a:r>
          </a:p>
          <a:p>
            <a:pPr algn="ctr"/>
            <a:endParaRPr lang="en-GB" sz="900" dirty="0">
              <a:latin typeface="Lato   "/>
            </a:endParaRPr>
          </a:p>
          <a:p>
            <a:pPr algn="ctr"/>
            <a:r>
              <a:rPr lang="en-GB" sz="1400" dirty="0">
                <a:latin typeface="Lato   "/>
              </a:rPr>
              <a:t>There must be a clear environmental campaign message and call to action included in the photo. The photograph can be staged with the intention of sending a message to the viewers. It can be edited, include AI alterations and text. </a:t>
            </a:r>
            <a:endParaRPr lang="en-DK" sz="1400" dirty="0">
              <a:latin typeface="Lato   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6C90D5-3533-AFA1-D3A3-97BFFC8300D4}"/>
              </a:ext>
            </a:extLst>
          </p:cNvPr>
          <p:cNvSpPr txBox="1"/>
          <p:nvPr/>
        </p:nvSpPr>
        <p:spPr>
          <a:xfrm>
            <a:off x="8721494" y="4268351"/>
            <a:ext cx="286549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Lato   "/>
              </a:rPr>
              <a:t>The purpose of a Photo Story (3-5 photos) is to tell a story through a series of photographs to help the viewer better understand an environmental issue.</a:t>
            </a:r>
          </a:p>
          <a:p>
            <a:pPr algn="ctr"/>
            <a:endParaRPr lang="en-GB" sz="900" dirty="0">
              <a:latin typeface="Lato   "/>
            </a:endParaRPr>
          </a:p>
          <a:p>
            <a:pPr algn="ctr"/>
            <a:r>
              <a:rPr lang="en-GB" sz="1400" dirty="0">
                <a:latin typeface="Lato   "/>
              </a:rPr>
              <a:t>All photos must be original and not be AI generated, posed or manipulated.</a:t>
            </a:r>
            <a:endParaRPr lang="en-DK" sz="1400" dirty="0">
              <a:latin typeface="Lato   "/>
            </a:endParaRPr>
          </a:p>
        </p:txBody>
      </p:sp>
    </p:spTree>
    <p:extLst>
      <p:ext uri="{BB962C8B-B14F-4D97-AF65-F5344CB8AC3E}">
        <p14:creationId xmlns:p14="http://schemas.microsoft.com/office/powerpoint/2010/main" val="233645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8493E-A60E-3011-6E69-2C4858BB45E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oogle Shape;278;gff1612be1e_0_0"/>
          <p:cNvSpPr txBox="1"/>
          <p:nvPr/>
        </p:nvSpPr>
        <p:spPr>
          <a:xfrm>
            <a:off x="738909" y="630000"/>
            <a:ext cx="1074026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5245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Competition Categories: Videos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64CE57E0-1530-DA53-E72C-7C90496EDDCE}"/>
              </a:ext>
            </a:extLst>
          </p:cNvPr>
          <p:cNvSpPr/>
          <p:nvPr/>
        </p:nvSpPr>
        <p:spPr>
          <a:xfrm>
            <a:off x="520718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D90320-3472-FC44-3980-E9C170EB2C79}"/>
              </a:ext>
            </a:extLst>
          </p:cNvPr>
          <p:cNvSpPr txBox="1"/>
          <p:nvPr/>
        </p:nvSpPr>
        <p:spPr>
          <a:xfrm>
            <a:off x="2221394" y="4262939"/>
            <a:ext cx="363912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Long-form reporting videos are like mini documentaries or TV news reports. They are based on real environmental issues, events, history. They include elements of direct observation, research, interviews, and documentation.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Long-form reporting videos must be no longer than 3 minutes and filmed in landscape</a:t>
            </a:r>
            <a:endParaRPr kumimoji="0" lang="en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6C90D5-3533-AFA1-D3A3-97BFFC8300D4}"/>
              </a:ext>
            </a:extLst>
          </p:cNvPr>
          <p:cNvSpPr txBox="1"/>
          <p:nvPr/>
        </p:nvSpPr>
        <p:spPr>
          <a:xfrm>
            <a:off x="6730910" y="4262939"/>
            <a:ext cx="3879273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Short-form campaign videos aim to raise awareness of an issue, promote certain values, and inspire positive action. The campaign storyline can be staged with the intention of sending a clear environmental campaign message to the viewers. Short-Form Campaign videos can take the format of Instagram Reels, Tik-Tok videos or YouTube Shorts.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Short-</a:t>
            </a:r>
            <a:r>
              <a:rPr lang="en-GB" sz="1400" dirty="0">
                <a:solidFill>
                  <a:prstClr val="black"/>
                </a:solidFill>
                <a:latin typeface="Lato   "/>
              </a:rPr>
              <a:t>form campaign v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ideos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 must be no longer than 1 minute and filmed in portrait. </a:t>
            </a:r>
            <a:endParaRPr kumimoji="0" lang="en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</p:txBody>
      </p:sp>
      <p:pic>
        <p:nvPicPr>
          <p:cNvPr id="5" name="Picture 4" descr="A screen with a microphone and a camera&#10;&#10;Description automatically generated">
            <a:extLst>
              <a:ext uri="{FF2B5EF4-FFF2-40B4-BE49-F238E27FC236}">
                <a16:creationId xmlns:a16="http://schemas.microsoft.com/office/drawing/2014/main" id="{554DB684-3EDC-368D-12D0-8EA49F77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23" y="1670574"/>
            <a:ext cx="2332800" cy="2332800"/>
          </a:xfrm>
          <a:prstGeom prst="rect">
            <a:avLst/>
          </a:prstGeom>
        </p:spPr>
      </p:pic>
      <p:pic>
        <p:nvPicPr>
          <p:cNvPr id="7" name="Picture 6" descr="A white line drawing of a phone with a video chat bubble&#10;&#10;Description automatically generated">
            <a:extLst>
              <a:ext uri="{FF2B5EF4-FFF2-40B4-BE49-F238E27FC236}">
                <a16:creationId xmlns:a16="http://schemas.microsoft.com/office/drawing/2014/main" id="{BC5EA0C9-6883-0991-BB9B-A2795FDC0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4" y="1670574"/>
            <a:ext cx="2332800" cy="23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8493E-A60E-3011-6E69-2C4858BB45E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oogle Shape;278;gff1612be1e_0_0"/>
          <p:cNvSpPr txBox="1"/>
          <p:nvPr/>
        </p:nvSpPr>
        <p:spPr>
          <a:xfrm>
            <a:off x="738909" y="630000"/>
            <a:ext cx="1074026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5245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Competition Categories: Podcasts and Articles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64CE57E0-1530-DA53-E72C-7C90496EDDCE}"/>
              </a:ext>
            </a:extLst>
          </p:cNvPr>
          <p:cNvSpPr/>
          <p:nvPr/>
        </p:nvSpPr>
        <p:spPr>
          <a:xfrm>
            <a:off x="520718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D90320-3472-FC44-3980-E9C170EB2C79}"/>
              </a:ext>
            </a:extLst>
          </p:cNvPr>
          <p:cNvSpPr txBox="1"/>
          <p:nvPr/>
        </p:nvSpPr>
        <p:spPr>
          <a:xfrm>
            <a:off x="2221394" y="4262939"/>
            <a:ext cx="36391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Podcasts are like mini documentaries and could take the form of audio or audio/ video. They are based on real environmental news and facts.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prstClr val="black"/>
              </a:solidFill>
              <a:latin typeface="Lato   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For the International Competition only a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5-minute segment of the full podcast needs to be submitted.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6C90D5-3533-AFA1-D3A3-97BFFC8300D4}"/>
              </a:ext>
            </a:extLst>
          </p:cNvPr>
          <p:cNvSpPr txBox="1"/>
          <p:nvPr/>
        </p:nvSpPr>
        <p:spPr>
          <a:xfrm>
            <a:off x="6730910" y="4262939"/>
            <a:ext cx="425112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The purpose of the </a:t>
            </a:r>
            <a:r>
              <a:rPr lang="en-GB" sz="1400" dirty="0">
                <a:solidFill>
                  <a:prstClr val="black"/>
                </a:solidFill>
                <a:latin typeface="Lato   "/>
              </a:rPr>
              <a:t>a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rticle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 category is to explore the historical, economic, social, and/ or political implications of the chosen environmental topic through a written format. The article should show the link between local and global events, issues, and/ or phenomena and include realistic solutions to the environmental issues presented.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Lato   "/>
              </a:rPr>
              <a:t>Articles can be in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form of traditional print media, blogposts or extended Facebook Posts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  "/>
                <a:ea typeface="+mn-ea"/>
                <a:cs typeface="+mn-cs"/>
              </a:rPr>
              <a:t>Max. 1,000 words. </a:t>
            </a:r>
            <a:endParaRPr kumimoji="0" lang="en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  "/>
              <a:ea typeface="+mn-ea"/>
              <a:cs typeface="+mn-cs"/>
            </a:endParaRPr>
          </a:p>
        </p:txBody>
      </p:sp>
      <p:pic>
        <p:nvPicPr>
          <p:cNvPr id="3" name="Picture 2" descr="A purple background with small dots&#10;&#10;Description automatically generated">
            <a:extLst>
              <a:ext uri="{FF2B5EF4-FFF2-40B4-BE49-F238E27FC236}">
                <a16:creationId xmlns:a16="http://schemas.microsoft.com/office/drawing/2014/main" id="{7316000F-107B-7BBF-EAE5-24284B4E1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15" y="1667868"/>
            <a:ext cx="2332800" cy="2332800"/>
          </a:xfrm>
          <a:prstGeom prst="rect">
            <a:avLst/>
          </a:prstGeom>
        </p:spPr>
      </p:pic>
      <p:pic>
        <p:nvPicPr>
          <p:cNvPr id="6" name="Picture 5" descr="A white line on a purple background&#10;&#10;Description automatically generated">
            <a:extLst>
              <a:ext uri="{FF2B5EF4-FFF2-40B4-BE49-F238E27FC236}">
                <a16:creationId xmlns:a16="http://schemas.microsoft.com/office/drawing/2014/main" id="{9FE0E574-69E7-789E-20E2-BDCFA7955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55" y="1720346"/>
            <a:ext cx="2332800" cy="23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6F6787-3C0B-D996-9D43-FBA30E811948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8859C5E1-9230-AB9F-C787-E26CB5C9B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/>
        </p:blipFill>
        <p:spPr>
          <a:xfrm>
            <a:off x="7380740" y="2455006"/>
            <a:ext cx="5147355" cy="5146709"/>
          </a:xfrm>
          <a:prstGeom prst="ellipse">
            <a:avLst/>
          </a:prstGeom>
          <a:ln w="190500">
            <a:noFill/>
          </a:ln>
        </p:spPr>
      </p:pic>
      <p:sp>
        <p:nvSpPr>
          <p:cNvPr id="4" name="Google Shape;278;gff1612be1e_0_0">
            <a:extLst>
              <a:ext uri="{FF2B5EF4-FFF2-40B4-BE49-F238E27FC236}">
                <a16:creationId xmlns:a16="http://schemas.microsoft.com/office/drawing/2014/main" id="{163B5287-F3D1-69E2-5318-BA9BD56E6ED2}"/>
              </a:ext>
            </a:extLst>
          </p:cNvPr>
          <p:cNvSpPr txBox="1"/>
          <p:nvPr/>
        </p:nvSpPr>
        <p:spPr>
          <a:xfrm>
            <a:off x="720000" y="629336"/>
            <a:ext cx="10851229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dirty="0">
                <a:solidFill>
                  <a:srgbClr val="952456"/>
                </a:solidFill>
                <a:latin typeface="Lato"/>
                <a:ea typeface="Lato"/>
                <a:cs typeface="Lato"/>
              </a:rPr>
              <a:t>Deadlines and Important Info </a:t>
            </a:r>
            <a:endParaRPr lang="fr-FR" dirty="0">
              <a:solidFill>
                <a:srgbClr val="952456"/>
              </a:solidFill>
            </a:endParaRPr>
          </a:p>
        </p:txBody>
      </p:sp>
      <p:sp>
        <p:nvSpPr>
          <p:cNvPr id="6" name="Google Shape;278;gff1612be1e_0_0">
            <a:extLst>
              <a:ext uri="{FF2B5EF4-FFF2-40B4-BE49-F238E27FC236}">
                <a16:creationId xmlns:a16="http://schemas.microsoft.com/office/drawing/2014/main" id="{BA79052D-DB5A-4702-82B4-A04C852AF974}"/>
              </a:ext>
            </a:extLst>
          </p:cNvPr>
          <p:cNvSpPr txBox="1"/>
          <p:nvPr/>
        </p:nvSpPr>
        <p:spPr>
          <a:xfrm>
            <a:off x="498765" y="1589409"/>
            <a:ext cx="7001159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Register here 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get started &amp; to receive resources and reminders about the competition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 more about the criteria for each category: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Article</a:t>
            </a:r>
            <a:endParaRPr lang="da-DK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6"/>
              </a:rPr>
              <a:t>Photo</a:t>
            </a:r>
            <a:endParaRPr lang="da-DK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/>
              </a:rPr>
              <a:t>Video</a:t>
            </a:r>
            <a:endParaRPr lang="da-DK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8"/>
              </a:rPr>
              <a:t>Podcast</a:t>
            </a:r>
            <a:endParaRPr lang="da-DK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Get inspired with </a:t>
            </a: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9"/>
              </a:rPr>
              <a:t>examples of previous winners 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Young Reporters for the Environment competition</a:t>
            </a:r>
          </a:p>
          <a:p>
            <a:pPr lvl="0"/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/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</a:t>
            </a: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Final Deadline 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submit work is </a:t>
            </a: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Friday, 2nd May 2025</a:t>
            </a:r>
          </a:p>
          <a:p>
            <a:pPr lvl="0"/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/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0"/>
              </a:rPr>
              <a:t>eco-schools@keepnorthernirelandbeautiful.org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1"/>
              </a:rPr>
              <a:t>michelle.gallagher@keepnorthernirelandbeautiful.org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if you have any questions!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Google Shape;276;gff1612be1e_0_0">
            <a:extLst>
              <a:ext uri="{FF2B5EF4-FFF2-40B4-BE49-F238E27FC236}">
                <a16:creationId xmlns:a16="http://schemas.microsoft.com/office/drawing/2014/main" id="{AF1B8AD2-50B0-480E-69AC-0976944B92FB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47025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7280" y="166783"/>
            <a:ext cx="11839605" cy="6523428"/>
          </a:xfrm>
          <a:custGeom>
            <a:avLst/>
            <a:gdLst/>
            <a:ahLst/>
            <a:cxnLst/>
            <a:rect l="l" t="t" r="r" b="b"/>
            <a:pathLst>
              <a:path w="9719945" h="6587998" extrusionOk="0">
                <a:moveTo>
                  <a:pt x="3556" y="0"/>
                </a:moveTo>
                <a:lnTo>
                  <a:pt x="0" y="6587998"/>
                </a:lnTo>
                <a:lnTo>
                  <a:pt x="9719945" y="6587998"/>
                </a:lnTo>
                <a:lnTo>
                  <a:pt x="9719945" y="0"/>
                </a:lnTo>
                <a:close/>
              </a:path>
            </a:pathLst>
          </a:custGeom>
          <a:solidFill>
            <a:srgbClr val="952456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  <p:sp>
        <p:nvSpPr>
          <p:cNvPr id="85" name="Google Shape;85;p1"/>
          <p:cNvSpPr/>
          <p:nvPr/>
        </p:nvSpPr>
        <p:spPr>
          <a:xfrm>
            <a:off x="283371" y="4671237"/>
            <a:ext cx="171622" cy="320312"/>
          </a:xfrm>
          <a:custGeom>
            <a:avLst/>
            <a:gdLst/>
            <a:ahLst/>
            <a:cxnLst/>
            <a:rect l="l" t="t" r="r" b="b"/>
            <a:pathLst>
              <a:path w="189103" h="352933" extrusionOk="0">
                <a:moveTo>
                  <a:pt x="254" y="127"/>
                </a:moveTo>
                <a:lnTo>
                  <a:pt x="0" y="352933"/>
                </a:lnTo>
                <a:lnTo>
                  <a:pt x="189103" y="352933"/>
                </a:lnTo>
                <a:lnTo>
                  <a:pt x="189103" y="8001"/>
                </a:lnTo>
                <a:cubicBezTo>
                  <a:pt x="124841" y="6985"/>
                  <a:pt x="62103" y="4191"/>
                  <a:pt x="254" y="0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86" name="Google Shape;86;p1"/>
          <p:cNvSpPr/>
          <p:nvPr/>
        </p:nvSpPr>
        <p:spPr>
          <a:xfrm>
            <a:off x="282966" y="5181627"/>
            <a:ext cx="171969" cy="547254"/>
          </a:xfrm>
          <a:custGeom>
            <a:avLst/>
            <a:gdLst/>
            <a:ahLst/>
            <a:cxnLst/>
            <a:rect l="l" t="t" r="r" b="b"/>
            <a:pathLst>
              <a:path w="189484" h="602996" extrusionOk="0">
                <a:moveTo>
                  <a:pt x="381" y="0"/>
                </a:moveTo>
                <a:lnTo>
                  <a:pt x="0" y="602869"/>
                </a:lnTo>
                <a:cubicBezTo>
                  <a:pt x="14605" y="602869"/>
                  <a:pt x="29210" y="602996"/>
                  <a:pt x="43942" y="602996"/>
                </a:cubicBezTo>
                <a:cubicBezTo>
                  <a:pt x="91567" y="602996"/>
                  <a:pt x="139954" y="602742"/>
                  <a:pt x="189484" y="601853"/>
                </a:cubicBezTo>
                <a:lnTo>
                  <a:pt x="189484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87" name="Google Shape;87;p1"/>
          <p:cNvSpPr/>
          <p:nvPr/>
        </p:nvSpPr>
        <p:spPr>
          <a:xfrm>
            <a:off x="282586" y="5950024"/>
            <a:ext cx="172430" cy="628746"/>
          </a:xfrm>
          <a:custGeom>
            <a:avLst/>
            <a:gdLst/>
            <a:ahLst/>
            <a:cxnLst/>
            <a:rect l="l" t="t" r="r" b="b"/>
            <a:pathLst>
              <a:path w="189992" h="692785" extrusionOk="0">
                <a:moveTo>
                  <a:pt x="189992" y="0"/>
                </a:moveTo>
                <a:cubicBezTo>
                  <a:pt x="124079" y="1143"/>
                  <a:pt x="61087" y="3429"/>
                  <a:pt x="381" y="6731"/>
                </a:cubicBezTo>
                <a:lnTo>
                  <a:pt x="381" y="6731"/>
                </a:lnTo>
                <a:lnTo>
                  <a:pt x="0" y="692785"/>
                </a:lnTo>
                <a:lnTo>
                  <a:pt x="189992" y="692785"/>
                </a:lnTo>
                <a:lnTo>
                  <a:pt x="189992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grpSp>
        <p:nvGrpSpPr>
          <p:cNvPr id="88" name="Google Shape;88;p1"/>
          <p:cNvGrpSpPr/>
          <p:nvPr/>
        </p:nvGrpSpPr>
        <p:grpSpPr>
          <a:xfrm>
            <a:off x="283695" y="2429884"/>
            <a:ext cx="171277" cy="2026282"/>
            <a:chOff x="1829689" y="216154"/>
            <a:chExt cx="188722" cy="2232660"/>
          </a:xfrm>
          <a:solidFill>
            <a:srgbClr val="E50051">
              <a:alpha val="50000"/>
            </a:srgbClr>
          </a:solidFill>
        </p:grpSpPr>
        <p:sp>
          <p:nvSpPr>
            <p:cNvPr id="89" name="Google Shape;89;p1"/>
            <p:cNvSpPr/>
            <p:nvPr/>
          </p:nvSpPr>
          <p:spPr>
            <a:xfrm>
              <a:off x="1829689" y="1488440"/>
              <a:ext cx="188722" cy="960374"/>
            </a:xfrm>
            <a:custGeom>
              <a:avLst/>
              <a:gdLst/>
              <a:ahLst/>
              <a:cxnLst/>
              <a:rect l="l" t="t" r="r" b="b"/>
              <a:pathLst>
                <a:path w="188722" h="960374" extrusionOk="0">
                  <a:moveTo>
                    <a:pt x="508" y="0"/>
                  </a:moveTo>
                  <a:lnTo>
                    <a:pt x="0" y="955167"/>
                  </a:lnTo>
                  <a:lnTo>
                    <a:pt x="0" y="955167"/>
                  </a:lnTo>
                  <a:cubicBezTo>
                    <a:pt x="60960" y="957580"/>
                    <a:pt x="123698" y="959358"/>
                    <a:pt x="188722" y="960374"/>
                  </a:cubicBezTo>
                  <a:lnTo>
                    <a:pt x="188722" y="11938"/>
                  </a:lnTo>
                  <a:cubicBezTo>
                    <a:pt x="127508" y="10287"/>
                    <a:pt x="64516" y="6858"/>
                    <a:pt x="508" y="1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830324" y="216154"/>
              <a:ext cx="188087" cy="1038606"/>
            </a:xfrm>
            <a:custGeom>
              <a:avLst/>
              <a:gdLst/>
              <a:ahLst/>
              <a:cxnLst/>
              <a:rect l="l" t="t" r="r" b="b"/>
              <a:pathLst>
                <a:path w="188087" h="1038606" extrusionOk="0">
                  <a:moveTo>
                    <a:pt x="82042" y="0"/>
                  </a:moveTo>
                  <a:cubicBezTo>
                    <a:pt x="54102" y="44958"/>
                    <a:pt x="26797" y="90805"/>
                    <a:pt x="508" y="137287"/>
                  </a:cubicBezTo>
                  <a:lnTo>
                    <a:pt x="508" y="137287"/>
                  </a:lnTo>
                  <a:lnTo>
                    <a:pt x="0" y="1030097"/>
                  </a:lnTo>
                  <a:lnTo>
                    <a:pt x="0" y="1030097"/>
                  </a:lnTo>
                  <a:cubicBezTo>
                    <a:pt x="60071" y="1034034"/>
                    <a:pt x="122301" y="1036955"/>
                    <a:pt x="188087" y="1038606"/>
                  </a:cubicBezTo>
                  <a:lnTo>
                    <a:pt x="188087" y="12700"/>
                  </a:lnTo>
                  <a:cubicBezTo>
                    <a:pt x="188087" y="9779"/>
                    <a:pt x="116586" y="5334"/>
                    <a:pt x="82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sp>
        <p:nvSpPr>
          <p:cNvPr id="91" name="Google Shape;91;p1"/>
          <p:cNvSpPr/>
          <p:nvPr/>
        </p:nvSpPr>
        <p:spPr>
          <a:xfrm>
            <a:off x="645153" y="4595280"/>
            <a:ext cx="854544" cy="396148"/>
          </a:xfrm>
          <a:custGeom>
            <a:avLst/>
            <a:gdLst/>
            <a:ahLst/>
            <a:cxnLst/>
            <a:rect l="l" t="t" r="r" b="b"/>
            <a:pathLst>
              <a:path w="941578" h="436499" extrusionOk="0">
                <a:moveTo>
                  <a:pt x="0" y="436499"/>
                </a:moveTo>
                <a:lnTo>
                  <a:pt x="941578" y="436499"/>
                </a:lnTo>
                <a:cubicBezTo>
                  <a:pt x="939038" y="331724"/>
                  <a:pt x="913765" y="154940"/>
                  <a:pt x="899795" y="0"/>
                </a:cubicBezTo>
                <a:cubicBezTo>
                  <a:pt x="611632" y="38735"/>
                  <a:pt x="314198" y="87249"/>
                  <a:pt x="0" y="91821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92" name="Google Shape;92;p1"/>
          <p:cNvSpPr/>
          <p:nvPr/>
        </p:nvSpPr>
        <p:spPr>
          <a:xfrm>
            <a:off x="645152" y="5181627"/>
            <a:ext cx="852236" cy="564892"/>
          </a:xfrm>
          <a:custGeom>
            <a:avLst/>
            <a:gdLst/>
            <a:ahLst/>
            <a:cxnLst/>
            <a:rect l="l" t="t" r="r" b="b"/>
            <a:pathLst>
              <a:path w="939038" h="622427" extrusionOk="0">
                <a:moveTo>
                  <a:pt x="0" y="600964"/>
                </a:moveTo>
                <a:cubicBezTo>
                  <a:pt x="314198" y="604774"/>
                  <a:pt x="599186" y="585597"/>
                  <a:pt x="883158" y="622427"/>
                </a:cubicBezTo>
                <a:cubicBezTo>
                  <a:pt x="905256" y="428879"/>
                  <a:pt x="934847" y="209550"/>
                  <a:pt x="93903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grpSp>
        <p:nvGrpSpPr>
          <p:cNvPr id="93" name="Google Shape;93;p1"/>
          <p:cNvGrpSpPr/>
          <p:nvPr/>
        </p:nvGrpSpPr>
        <p:grpSpPr>
          <a:xfrm>
            <a:off x="645150" y="5181624"/>
            <a:ext cx="2870214" cy="1397186"/>
            <a:chOff x="63500" y="63500"/>
            <a:chExt cx="3162554" cy="1539494"/>
          </a:xfrm>
          <a:solidFill>
            <a:srgbClr val="E50051">
              <a:alpha val="50000"/>
            </a:srgbClr>
          </a:solidFill>
        </p:grpSpPr>
        <p:sp>
          <p:nvSpPr>
            <p:cNvPr id="94" name="Google Shape;94;p1"/>
            <p:cNvSpPr/>
            <p:nvPr/>
          </p:nvSpPr>
          <p:spPr>
            <a:xfrm>
              <a:off x="63500" y="908177"/>
              <a:ext cx="845820" cy="694817"/>
            </a:xfrm>
            <a:custGeom>
              <a:avLst/>
              <a:gdLst/>
              <a:ahLst/>
              <a:cxnLst/>
              <a:rect l="l" t="t" r="r" b="b"/>
              <a:pathLst>
                <a:path w="845820" h="694817" extrusionOk="0">
                  <a:moveTo>
                    <a:pt x="0" y="0"/>
                  </a:moveTo>
                  <a:lnTo>
                    <a:pt x="0" y="694817"/>
                  </a:lnTo>
                  <a:lnTo>
                    <a:pt x="711962" y="694817"/>
                  </a:lnTo>
                  <a:cubicBezTo>
                    <a:pt x="721995" y="643382"/>
                    <a:pt x="732155" y="592836"/>
                    <a:pt x="744855" y="538988"/>
                  </a:cubicBezTo>
                  <a:cubicBezTo>
                    <a:pt x="780669" y="386207"/>
                    <a:pt x="821436" y="217170"/>
                    <a:pt x="845820" y="60071"/>
                  </a:cubicBezTo>
                  <a:cubicBezTo>
                    <a:pt x="573659" y="25019"/>
                    <a:pt x="314198" y="38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2388108" y="63500"/>
              <a:ext cx="837946" cy="1242695"/>
            </a:xfrm>
            <a:custGeom>
              <a:avLst/>
              <a:gdLst/>
              <a:ahLst/>
              <a:cxnLst/>
              <a:rect l="l" t="t" r="r" b="b"/>
              <a:pathLst>
                <a:path w="837946" h="1242695" extrusionOk="0">
                  <a:moveTo>
                    <a:pt x="837946" y="0"/>
                  </a:moveTo>
                  <a:lnTo>
                    <a:pt x="179832" y="0"/>
                  </a:lnTo>
                  <a:cubicBezTo>
                    <a:pt x="178562" y="104775"/>
                    <a:pt x="163830" y="99822"/>
                    <a:pt x="161671" y="131318"/>
                  </a:cubicBezTo>
                  <a:cubicBezTo>
                    <a:pt x="144145" y="384048"/>
                    <a:pt x="95758" y="671703"/>
                    <a:pt x="16383" y="917702"/>
                  </a:cubicBezTo>
                  <a:cubicBezTo>
                    <a:pt x="7366" y="945515"/>
                    <a:pt x="7874" y="971042"/>
                    <a:pt x="0" y="998347"/>
                  </a:cubicBezTo>
                  <a:cubicBezTo>
                    <a:pt x="202184" y="1077849"/>
                    <a:pt x="388747" y="1144778"/>
                    <a:pt x="556895" y="1242695"/>
                  </a:cubicBezTo>
                  <a:cubicBezTo>
                    <a:pt x="728726" y="862203"/>
                    <a:pt x="822960" y="523748"/>
                    <a:pt x="837946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2134997" y="1307719"/>
              <a:ext cx="697611" cy="295275"/>
            </a:xfrm>
            <a:custGeom>
              <a:avLst/>
              <a:gdLst/>
              <a:ahLst/>
              <a:cxnLst/>
              <a:rect l="l" t="t" r="r" b="b"/>
              <a:pathLst>
                <a:path w="697611" h="295275" extrusionOk="0">
                  <a:moveTo>
                    <a:pt x="159131" y="0"/>
                  </a:moveTo>
                  <a:cubicBezTo>
                    <a:pt x="146812" y="27940"/>
                    <a:pt x="122682" y="53340"/>
                    <a:pt x="109601" y="81153"/>
                  </a:cubicBezTo>
                  <a:cubicBezTo>
                    <a:pt x="75692" y="153162"/>
                    <a:pt x="39243" y="224536"/>
                    <a:pt x="0" y="295275"/>
                  </a:cubicBezTo>
                  <a:lnTo>
                    <a:pt x="678180" y="295275"/>
                  </a:lnTo>
                  <a:cubicBezTo>
                    <a:pt x="684784" y="283591"/>
                    <a:pt x="691261" y="271907"/>
                    <a:pt x="697611" y="260223"/>
                  </a:cubicBezTo>
                  <a:cubicBezTo>
                    <a:pt x="536321" y="164592"/>
                    <a:pt x="356235" y="77724"/>
                    <a:pt x="159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048131" y="1006094"/>
              <a:ext cx="1013841" cy="596900"/>
            </a:xfrm>
            <a:custGeom>
              <a:avLst/>
              <a:gdLst/>
              <a:ahLst/>
              <a:cxnLst/>
              <a:rect l="l" t="t" r="r" b="b"/>
              <a:pathLst>
                <a:path w="1013841" h="596900" extrusionOk="0">
                  <a:moveTo>
                    <a:pt x="122174" y="0"/>
                  </a:moveTo>
                  <a:cubicBezTo>
                    <a:pt x="90805" y="202311"/>
                    <a:pt x="50165" y="401701"/>
                    <a:pt x="0" y="596900"/>
                  </a:cubicBezTo>
                  <a:lnTo>
                    <a:pt x="814959" y="596900"/>
                  </a:lnTo>
                  <a:cubicBezTo>
                    <a:pt x="874776" y="496443"/>
                    <a:pt x="929005" y="394716"/>
                    <a:pt x="977646" y="292100"/>
                  </a:cubicBezTo>
                  <a:cubicBezTo>
                    <a:pt x="989076" y="268097"/>
                    <a:pt x="1003046" y="244602"/>
                    <a:pt x="1013841" y="220345"/>
                  </a:cubicBezTo>
                  <a:cubicBezTo>
                    <a:pt x="736473" y="127254"/>
                    <a:pt x="438785" y="52832"/>
                    <a:pt x="122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204214" y="63500"/>
              <a:ext cx="1117473" cy="905637"/>
            </a:xfrm>
            <a:custGeom>
              <a:avLst/>
              <a:gdLst/>
              <a:ahLst/>
              <a:cxnLst/>
              <a:rect l="l" t="t" r="r" b="b"/>
              <a:pathLst>
                <a:path w="1117473" h="905637" extrusionOk="0">
                  <a:moveTo>
                    <a:pt x="976884" y="827913"/>
                  </a:moveTo>
                  <a:cubicBezTo>
                    <a:pt x="1048004" y="606044"/>
                    <a:pt x="1091946" y="358013"/>
                    <a:pt x="1108710" y="130683"/>
                  </a:cubicBezTo>
                  <a:cubicBezTo>
                    <a:pt x="1110996" y="100457"/>
                    <a:pt x="1116203" y="104775"/>
                    <a:pt x="1117473" y="0"/>
                  </a:cubicBezTo>
                  <a:lnTo>
                    <a:pt x="42037" y="0"/>
                  </a:lnTo>
                  <a:cubicBezTo>
                    <a:pt x="37846" y="209550"/>
                    <a:pt x="23749" y="452501"/>
                    <a:pt x="0" y="657479"/>
                  </a:cubicBezTo>
                  <a:cubicBezTo>
                    <a:pt x="337185" y="712978"/>
                    <a:pt x="655955" y="805815"/>
                    <a:pt x="951484" y="905637"/>
                  </a:cubicBezTo>
                  <a:cubicBezTo>
                    <a:pt x="961517" y="877062"/>
                    <a:pt x="967613" y="856615"/>
                    <a:pt x="976884" y="827913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645150" y="2291223"/>
            <a:ext cx="2869993" cy="2700205"/>
            <a:chOff x="63500" y="63500"/>
            <a:chExt cx="3162300" cy="2975229"/>
          </a:xfrm>
          <a:solidFill>
            <a:srgbClr val="E50051">
              <a:alpha val="50000"/>
            </a:srgbClr>
          </a:solidFill>
        </p:grpSpPr>
        <p:sp>
          <p:nvSpPr>
            <p:cNvPr id="100" name="Google Shape;100;p1"/>
            <p:cNvSpPr/>
            <p:nvPr/>
          </p:nvSpPr>
          <p:spPr>
            <a:xfrm>
              <a:off x="63500" y="228092"/>
              <a:ext cx="599948" cy="1029208"/>
            </a:xfrm>
            <a:custGeom>
              <a:avLst/>
              <a:gdLst/>
              <a:ahLst/>
              <a:cxnLst/>
              <a:rect l="l" t="t" r="r" b="b"/>
              <a:pathLst>
                <a:path w="599948" h="1029208" extrusionOk="0">
                  <a:moveTo>
                    <a:pt x="139700" y="87122"/>
                  </a:moveTo>
                  <a:lnTo>
                    <a:pt x="139192" y="87122"/>
                  </a:lnTo>
                  <a:cubicBezTo>
                    <a:pt x="104140" y="87122"/>
                    <a:pt x="0" y="0"/>
                    <a:pt x="0" y="2540"/>
                  </a:cubicBezTo>
                  <a:lnTo>
                    <a:pt x="0" y="1029208"/>
                  </a:lnTo>
                  <a:cubicBezTo>
                    <a:pt x="209550" y="1025398"/>
                    <a:pt x="398653" y="1020953"/>
                    <a:pt x="585216" y="996188"/>
                  </a:cubicBezTo>
                  <a:cubicBezTo>
                    <a:pt x="584962" y="995553"/>
                    <a:pt x="599948" y="1006221"/>
                    <a:pt x="599821" y="1005586"/>
                  </a:cubicBezTo>
                  <a:cubicBezTo>
                    <a:pt x="537464" y="828675"/>
                    <a:pt x="446278" y="700659"/>
                    <a:pt x="370205" y="535178"/>
                  </a:cubicBezTo>
                  <a:cubicBezTo>
                    <a:pt x="293878" y="369062"/>
                    <a:pt x="233045" y="191897"/>
                    <a:pt x="139700" y="87122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996061" y="1244092"/>
              <a:ext cx="1110234" cy="1101598"/>
            </a:xfrm>
            <a:custGeom>
              <a:avLst/>
              <a:gdLst/>
              <a:ahLst/>
              <a:cxnLst/>
              <a:rect l="l" t="t" r="r" b="b"/>
              <a:pathLst>
                <a:path w="1110234" h="1101598" extrusionOk="0">
                  <a:moveTo>
                    <a:pt x="650113" y="63373"/>
                  </a:moveTo>
                  <a:cubicBezTo>
                    <a:pt x="634492" y="42545"/>
                    <a:pt x="622554" y="20701"/>
                    <a:pt x="606425" y="0"/>
                  </a:cubicBezTo>
                  <a:cubicBezTo>
                    <a:pt x="417830" y="67437"/>
                    <a:pt x="215011" y="122682"/>
                    <a:pt x="0" y="164465"/>
                  </a:cubicBezTo>
                  <a:cubicBezTo>
                    <a:pt x="88392" y="465709"/>
                    <a:pt x="153416" y="780034"/>
                    <a:pt x="195580" y="1101598"/>
                  </a:cubicBezTo>
                  <a:cubicBezTo>
                    <a:pt x="521716" y="1045210"/>
                    <a:pt x="827532" y="966470"/>
                    <a:pt x="1110234" y="867410"/>
                  </a:cubicBezTo>
                  <a:cubicBezTo>
                    <a:pt x="1100582" y="843534"/>
                    <a:pt x="1087628" y="820166"/>
                    <a:pt x="1077214" y="796417"/>
                  </a:cubicBezTo>
                  <a:cubicBezTo>
                    <a:pt x="968629" y="545338"/>
                    <a:pt x="827278" y="299847"/>
                    <a:pt x="650113" y="6350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2421128" y="1939544"/>
              <a:ext cx="804672" cy="1099185"/>
            </a:xfrm>
            <a:custGeom>
              <a:avLst/>
              <a:gdLst/>
              <a:ahLst/>
              <a:cxnLst/>
              <a:rect l="l" t="t" r="r" b="b"/>
              <a:pathLst>
                <a:path w="804672" h="1099185" extrusionOk="0">
                  <a:moveTo>
                    <a:pt x="562991" y="0"/>
                  </a:moveTo>
                  <a:cubicBezTo>
                    <a:pt x="394335" y="102870"/>
                    <a:pt x="205867" y="209804"/>
                    <a:pt x="0" y="293497"/>
                  </a:cubicBezTo>
                  <a:cubicBezTo>
                    <a:pt x="86741" y="566547"/>
                    <a:pt x="135890" y="889762"/>
                    <a:pt x="146685" y="1099185"/>
                  </a:cubicBezTo>
                  <a:lnTo>
                    <a:pt x="804672" y="1099185"/>
                  </a:lnTo>
                  <a:cubicBezTo>
                    <a:pt x="790829" y="680212"/>
                    <a:pt x="709803" y="354330"/>
                    <a:pt x="562864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219835" y="2308225"/>
              <a:ext cx="1092581" cy="730504"/>
            </a:xfrm>
            <a:custGeom>
              <a:avLst/>
              <a:gdLst/>
              <a:ahLst/>
              <a:cxnLst/>
              <a:rect l="l" t="t" r="r" b="b"/>
              <a:pathLst>
                <a:path w="1092581" h="730504" extrusionOk="0">
                  <a:moveTo>
                    <a:pt x="1092581" y="730504"/>
                  </a:moveTo>
                  <a:cubicBezTo>
                    <a:pt x="1082040" y="520954"/>
                    <a:pt x="1038479" y="244602"/>
                    <a:pt x="962152" y="0"/>
                  </a:cubicBezTo>
                  <a:cubicBezTo>
                    <a:pt x="664210" y="103632"/>
                    <a:pt x="342519" y="199644"/>
                    <a:pt x="0" y="257683"/>
                  </a:cubicBezTo>
                  <a:cubicBezTo>
                    <a:pt x="15367" y="424434"/>
                    <a:pt x="24384" y="625602"/>
                    <a:pt x="27178" y="730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79552" y="201041"/>
              <a:ext cx="944626" cy="971804"/>
            </a:xfrm>
            <a:custGeom>
              <a:avLst/>
              <a:gdLst/>
              <a:ahLst/>
              <a:cxnLst/>
              <a:rect l="l" t="t" r="r" b="b"/>
              <a:pathLst>
                <a:path w="944626" h="971804" extrusionOk="0">
                  <a:moveTo>
                    <a:pt x="127" y="0"/>
                  </a:moveTo>
                  <a:cubicBezTo>
                    <a:pt x="174752" y="299212"/>
                    <a:pt x="322834" y="624713"/>
                    <a:pt x="440944" y="971804"/>
                  </a:cubicBezTo>
                  <a:cubicBezTo>
                    <a:pt x="620141" y="938022"/>
                    <a:pt x="784987" y="890143"/>
                    <a:pt x="944626" y="837819"/>
                  </a:cubicBezTo>
                  <a:cubicBezTo>
                    <a:pt x="922020" y="812165"/>
                    <a:pt x="895985" y="787908"/>
                    <a:pt x="872617" y="762635"/>
                  </a:cubicBezTo>
                  <a:cubicBezTo>
                    <a:pt x="640461" y="511302"/>
                    <a:pt x="373380" y="273177"/>
                    <a:pt x="68326" y="52959"/>
                  </a:cubicBezTo>
                  <a:cubicBezTo>
                    <a:pt x="44577" y="35814"/>
                    <a:pt x="24257" y="17018"/>
                    <a:pt x="0" y="12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706882" y="63500"/>
              <a:ext cx="1361440" cy="888492"/>
            </a:xfrm>
            <a:custGeom>
              <a:avLst/>
              <a:gdLst/>
              <a:ahLst/>
              <a:cxnLst/>
              <a:rect l="l" t="t" r="r" b="b"/>
              <a:pathLst>
                <a:path w="1361440" h="888492" extrusionOk="0">
                  <a:moveTo>
                    <a:pt x="102235" y="93726"/>
                  </a:moveTo>
                  <a:cubicBezTo>
                    <a:pt x="404749" y="323850"/>
                    <a:pt x="675640" y="568325"/>
                    <a:pt x="905002" y="829818"/>
                  </a:cubicBezTo>
                  <a:cubicBezTo>
                    <a:pt x="923290" y="850646"/>
                    <a:pt x="951103" y="867410"/>
                    <a:pt x="968883" y="888492"/>
                  </a:cubicBezTo>
                  <a:cubicBezTo>
                    <a:pt x="1118743" y="825500"/>
                    <a:pt x="1244600" y="751840"/>
                    <a:pt x="1361440" y="674497"/>
                  </a:cubicBezTo>
                  <a:cubicBezTo>
                    <a:pt x="966089" y="343789"/>
                    <a:pt x="501269" y="111760"/>
                    <a:pt x="0" y="0"/>
                  </a:cubicBezTo>
                  <a:cubicBezTo>
                    <a:pt x="39624" y="28702"/>
                    <a:pt x="63754" y="64516"/>
                    <a:pt x="102235" y="93726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837055" y="913257"/>
              <a:ext cx="1041273" cy="1113282"/>
            </a:xfrm>
            <a:custGeom>
              <a:avLst/>
              <a:gdLst/>
              <a:ahLst/>
              <a:cxnLst/>
              <a:rect l="l" t="t" r="r" b="b"/>
              <a:pathLst>
                <a:path w="1041273" h="1113282" extrusionOk="0">
                  <a:moveTo>
                    <a:pt x="1041146" y="839724"/>
                  </a:moveTo>
                  <a:cubicBezTo>
                    <a:pt x="883158" y="528320"/>
                    <a:pt x="678561" y="245872"/>
                    <a:pt x="428117" y="0"/>
                  </a:cubicBezTo>
                  <a:cubicBezTo>
                    <a:pt x="303022" y="87503"/>
                    <a:pt x="159639" y="167132"/>
                    <a:pt x="0" y="237871"/>
                  </a:cubicBezTo>
                  <a:cubicBezTo>
                    <a:pt x="23495" y="268986"/>
                    <a:pt x="33020" y="303530"/>
                    <a:pt x="55372" y="335026"/>
                  </a:cubicBezTo>
                  <a:cubicBezTo>
                    <a:pt x="215900" y="560324"/>
                    <a:pt x="348488" y="792099"/>
                    <a:pt x="451739" y="1030478"/>
                  </a:cubicBezTo>
                  <a:cubicBezTo>
                    <a:pt x="464058" y="1058799"/>
                    <a:pt x="487553" y="1084834"/>
                    <a:pt x="498983" y="1113282"/>
                  </a:cubicBezTo>
                  <a:cubicBezTo>
                    <a:pt x="698500" y="1031240"/>
                    <a:pt x="880618" y="940181"/>
                    <a:pt x="1041273" y="839724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63500" y="1362837"/>
              <a:ext cx="882650" cy="1086231"/>
            </a:xfrm>
            <a:custGeom>
              <a:avLst/>
              <a:gdLst/>
              <a:ahLst/>
              <a:cxnLst/>
              <a:rect l="l" t="t" r="r" b="b"/>
              <a:pathLst>
                <a:path w="882650" h="1086231" extrusionOk="0">
                  <a:moveTo>
                    <a:pt x="0" y="1086231"/>
                  </a:moveTo>
                  <a:cubicBezTo>
                    <a:pt x="314198" y="1081659"/>
                    <a:pt x="604266" y="1047496"/>
                    <a:pt x="881888" y="1047496"/>
                  </a:cubicBezTo>
                  <a:lnTo>
                    <a:pt x="882650" y="1047496"/>
                  </a:lnTo>
                  <a:cubicBezTo>
                    <a:pt x="861187" y="837946"/>
                    <a:pt x="815848" y="674116"/>
                    <a:pt x="782320" y="514223"/>
                  </a:cubicBezTo>
                  <a:cubicBezTo>
                    <a:pt x="750316" y="361823"/>
                    <a:pt x="730631" y="209550"/>
                    <a:pt x="686689" y="0"/>
                  </a:cubicBezTo>
                  <a:lnTo>
                    <a:pt x="686181" y="0"/>
                  </a:lnTo>
                  <a:cubicBezTo>
                    <a:pt x="472821" y="104648"/>
                    <a:pt x="314198" y="134620"/>
                    <a:pt x="0" y="1386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CB76585-CCB6-329F-934E-DE2554F6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527" y="0"/>
            <a:ext cx="620338" cy="1080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B0AF4D9-E6B4-E408-C100-BB74661DB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378" y="5050789"/>
            <a:ext cx="1346998" cy="1440000"/>
          </a:xfrm>
          <a:prstGeom prst="rect">
            <a:avLst/>
          </a:prstGeom>
        </p:spPr>
      </p:pic>
      <p:sp>
        <p:nvSpPr>
          <p:cNvPr id="7" name="Google Shape;108;p1">
            <a:extLst>
              <a:ext uri="{FF2B5EF4-FFF2-40B4-BE49-F238E27FC236}">
                <a16:creationId xmlns:a16="http://schemas.microsoft.com/office/drawing/2014/main" id="{5107B8AF-C12B-49DB-1158-0D04E9952D76}"/>
              </a:ext>
            </a:extLst>
          </p:cNvPr>
          <p:cNvSpPr/>
          <p:nvPr/>
        </p:nvSpPr>
        <p:spPr>
          <a:xfrm>
            <a:off x="11095232" y="5050789"/>
            <a:ext cx="57633" cy="1794601"/>
          </a:xfrm>
          <a:custGeom>
            <a:avLst/>
            <a:gdLst/>
            <a:ahLst/>
            <a:cxnLst/>
            <a:rect l="l" t="t" r="r" b="b"/>
            <a:pathLst>
              <a:path w="63500" h="1977390" extrusionOk="0">
                <a:moveTo>
                  <a:pt x="8382" y="0"/>
                </a:moveTo>
                <a:lnTo>
                  <a:pt x="0" y="8382"/>
                </a:lnTo>
                <a:lnTo>
                  <a:pt x="55118" y="63500"/>
                </a:lnTo>
                <a:lnTo>
                  <a:pt x="63500" y="55118"/>
                </a:lnTo>
                <a:lnTo>
                  <a:pt x="8382" y="0"/>
                </a:lnTo>
                <a:close/>
                <a:moveTo>
                  <a:pt x="8382" y="31877"/>
                </a:moveTo>
                <a:lnTo>
                  <a:pt x="0" y="40386"/>
                </a:lnTo>
                <a:lnTo>
                  <a:pt x="55118" y="95504"/>
                </a:lnTo>
                <a:lnTo>
                  <a:pt x="63500" y="86995"/>
                </a:lnTo>
                <a:lnTo>
                  <a:pt x="8382" y="31877"/>
                </a:lnTo>
                <a:close/>
                <a:moveTo>
                  <a:pt x="8382" y="63754"/>
                </a:moveTo>
                <a:lnTo>
                  <a:pt x="0" y="72263"/>
                </a:lnTo>
                <a:lnTo>
                  <a:pt x="55118" y="127381"/>
                </a:lnTo>
                <a:lnTo>
                  <a:pt x="63500" y="118999"/>
                </a:lnTo>
                <a:lnTo>
                  <a:pt x="8382" y="63881"/>
                </a:lnTo>
                <a:close/>
                <a:moveTo>
                  <a:pt x="8382" y="95758"/>
                </a:moveTo>
                <a:lnTo>
                  <a:pt x="0" y="104267"/>
                </a:lnTo>
                <a:lnTo>
                  <a:pt x="55118" y="159385"/>
                </a:lnTo>
                <a:lnTo>
                  <a:pt x="63500" y="151003"/>
                </a:lnTo>
                <a:lnTo>
                  <a:pt x="8382" y="95758"/>
                </a:lnTo>
                <a:close/>
                <a:moveTo>
                  <a:pt x="8382" y="127635"/>
                </a:moveTo>
                <a:lnTo>
                  <a:pt x="0" y="136144"/>
                </a:lnTo>
                <a:lnTo>
                  <a:pt x="55118" y="191262"/>
                </a:lnTo>
                <a:lnTo>
                  <a:pt x="63500" y="182880"/>
                </a:lnTo>
                <a:lnTo>
                  <a:pt x="8382" y="127762"/>
                </a:lnTo>
                <a:close/>
                <a:moveTo>
                  <a:pt x="8382" y="159639"/>
                </a:moveTo>
                <a:lnTo>
                  <a:pt x="0" y="168148"/>
                </a:lnTo>
                <a:lnTo>
                  <a:pt x="55118" y="223266"/>
                </a:lnTo>
                <a:lnTo>
                  <a:pt x="63500" y="214884"/>
                </a:lnTo>
                <a:lnTo>
                  <a:pt x="8382" y="159639"/>
                </a:lnTo>
                <a:close/>
                <a:moveTo>
                  <a:pt x="8382" y="191516"/>
                </a:moveTo>
                <a:lnTo>
                  <a:pt x="0" y="200025"/>
                </a:lnTo>
                <a:lnTo>
                  <a:pt x="55118" y="255143"/>
                </a:lnTo>
                <a:lnTo>
                  <a:pt x="63500" y="246761"/>
                </a:lnTo>
                <a:lnTo>
                  <a:pt x="8382" y="191643"/>
                </a:lnTo>
                <a:close/>
                <a:moveTo>
                  <a:pt x="8382" y="223393"/>
                </a:moveTo>
                <a:lnTo>
                  <a:pt x="0" y="232029"/>
                </a:lnTo>
                <a:lnTo>
                  <a:pt x="55118" y="287020"/>
                </a:lnTo>
                <a:lnTo>
                  <a:pt x="63500" y="278638"/>
                </a:lnTo>
                <a:lnTo>
                  <a:pt x="8382" y="223520"/>
                </a:lnTo>
                <a:close/>
                <a:moveTo>
                  <a:pt x="8382" y="255270"/>
                </a:moveTo>
                <a:lnTo>
                  <a:pt x="0" y="263906"/>
                </a:lnTo>
                <a:lnTo>
                  <a:pt x="55118" y="319024"/>
                </a:lnTo>
                <a:lnTo>
                  <a:pt x="63500" y="310642"/>
                </a:lnTo>
                <a:lnTo>
                  <a:pt x="8382" y="255524"/>
                </a:lnTo>
                <a:close/>
                <a:moveTo>
                  <a:pt x="8382" y="287274"/>
                </a:moveTo>
                <a:lnTo>
                  <a:pt x="0" y="295910"/>
                </a:lnTo>
                <a:lnTo>
                  <a:pt x="55118" y="351028"/>
                </a:lnTo>
                <a:lnTo>
                  <a:pt x="63500" y="342646"/>
                </a:lnTo>
                <a:lnTo>
                  <a:pt x="8382" y="287401"/>
                </a:lnTo>
                <a:close/>
                <a:moveTo>
                  <a:pt x="8382" y="319151"/>
                </a:moveTo>
                <a:lnTo>
                  <a:pt x="0" y="327787"/>
                </a:lnTo>
                <a:lnTo>
                  <a:pt x="55118" y="382905"/>
                </a:lnTo>
                <a:lnTo>
                  <a:pt x="63500" y="374523"/>
                </a:lnTo>
                <a:lnTo>
                  <a:pt x="8382" y="319405"/>
                </a:lnTo>
                <a:close/>
                <a:moveTo>
                  <a:pt x="8382" y="351028"/>
                </a:moveTo>
                <a:lnTo>
                  <a:pt x="0" y="359664"/>
                </a:lnTo>
                <a:lnTo>
                  <a:pt x="55118" y="414782"/>
                </a:lnTo>
                <a:lnTo>
                  <a:pt x="63500" y="406400"/>
                </a:lnTo>
                <a:lnTo>
                  <a:pt x="8382" y="351282"/>
                </a:lnTo>
                <a:close/>
                <a:moveTo>
                  <a:pt x="8382" y="382905"/>
                </a:moveTo>
                <a:lnTo>
                  <a:pt x="0" y="391668"/>
                </a:lnTo>
                <a:lnTo>
                  <a:pt x="55118" y="446786"/>
                </a:lnTo>
                <a:lnTo>
                  <a:pt x="63500" y="438404"/>
                </a:lnTo>
                <a:lnTo>
                  <a:pt x="8382" y="383286"/>
                </a:lnTo>
                <a:close/>
                <a:moveTo>
                  <a:pt x="8382" y="414782"/>
                </a:moveTo>
                <a:lnTo>
                  <a:pt x="0" y="423545"/>
                </a:lnTo>
                <a:lnTo>
                  <a:pt x="55118" y="478663"/>
                </a:lnTo>
                <a:lnTo>
                  <a:pt x="63500" y="470281"/>
                </a:lnTo>
                <a:lnTo>
                  <a:pt x="8382" y="415163"/>
                </a:lnTo>
                <a:close/>
                <a:moveTo>
                  <a:pt x="8382" y="446659"/>
                </a:moveTo>
                <a:lnTo>
                  <a:pt x="0" y="455549"/>
                </a:lnTo>
                <a:lnTo>
                  <a:pt x="55118" y="510667"/>
                </a:lnTo>
                <a:lnTo>
                  <a:pt x="63500" y="502285"/>
                </a:lnTo>
                <a:lnTo>
                  <a:pt x="8382" y="447167"/>
                </a:lnTo>
                <a:close/>
                <a:moveTo>
                  <a:pt x="8382" y="478663"/>
                </a:moveTo>
                <a:lnTo>
                  <a:pt x="0" y="487426"/>
                </a:lnTo>
                <a:lnTo>
                  <a:pt x="55118" y="542544"/>
                </a:lnTo>
                <a:lnTo>
                  <a:pt x="63500" y="534162"/>
                </a:lnTo>
                <a:lnTo>
                  <a:pt x="8382" y="479044"/>
                </a:lnTo>
                <a:close/>
                <a:moveTo>
                  <a:pt x="8382" y="510540"/>
                </a:moveTo>
                <a:lnTo>
                  <a:pt x="0" y="519430"/>
                </a:lnTo>
                <a:lnTo>
                  <a:pt x="55118" y="574548"/>
                </a:lnTo>
                <a:lnTo>
                  <a:pt x="63500" y="566166"/>
                </a:lnTo>
                <a:lnTo>
                  <a:pt x="8382" y="511048"/>
                </a:lnTo>
                <a:close/>
                <a:moveTo>
                  <a:pt x="8382" y="542417"/>
                </a:moveTo>
                <a:lnTo>
                  <a:pt x="0" y="551307"/>
                </a:lnTo>
                <a:lnTo>
                  <a:pt x="55118" y="606425"/>
                </a:lnTo>
                <a:lnTo>
                  <a:pt x="63500" y="598043"/>
                </a:lnTo>
                <a:lnTo>
                  <a:pt x="8382" y="542925"/>
                </a:lnTo>
                <a:close/>
                <a:moveTo>
                  <a:pt x="8382" y="574294"/>
                </a:moveTo>
                <a:lnTo>
                  <a:pt x="0" y="583311"/>
                </a:lnTo>
                <a:lnTo>
                  <a:pt x="55118" y="638429"/>
                </a:lnTo>
                <a:lnTo>
                  <a:pt x="63500" y="630047"/>
                </a:lnTo>
                <a:lnTo>
                  <a:pt x="8382" y="574929"/>
                </a:lnTo>
                <a:close/>
                <a:moveTo>
                  <a:pt x="8382" y="606171"/>
                </a:moveTo>
                <a:lnTo>
                  <a:pt x="0" y="615188"/>
                </a:lnTo>
                <a:lnTo>
                  <a:pt x="55118" y="670306"/>
                </a:lnTo>
                <a:lnTo>
                  <a:pt x="63500" y="661924"/>
                </a:lnTo>
                <a:lnTo>
                  <a:pt x="8382" y="606806"/>
                </a:lnTo>
                <a:close/>
                <a:moveTo>
                  <a:pt x="8382" y="638048"/>
                </a:moveTo>
                <a:lnTo>
                  <a:pt x="0" y="647192"/>
                </a:lnTo>
                <a:lnTo>
                  <a:pt x="55118" y="702310"/>
                </a:lnTo>
                <a:lnTo>
                  <a:pt x="63500" y="693928"/>
                </a:lnTo>
                <a:lnTo>
                  <a:pt x="8382" y="638810"/>
                </a:lnTo>
                <a:close/>
                <a:moveTo>
                  <a:pt x="8382" y="670052"/>
                </a:moveTo>
                <a:lnTo>
                  <a:pt x="0" y="679069"/>
                </a:lnTo>
                <a:lnTo>
                  <a:pt x="55118" y="734187"/>
                </a:lnTo>
                <a:lnTo>
                  <a:pt x="63500" y="725805"/>
                </a:lnTo>
                <a:lnTo>
                  <a:pt x="8382" y="670687"/>
                </a:lnTo>
                <a:close/>
                <a:moveTo>
                  <a:pt x="8382" y="701929"/>
                </a:moveTo>
                <a:lnTo>
                  <a:pt x="0" y="711073"/>
                </a:lnTo>
                <a:lnTo>
                  <a:pt x="55118" y="766191"/>
                </a:lnTo>
                <a:lnTo>
                  <a:pt x="63500" y="757809"/>
                </a:lnTo>
                <a:lnTo>
                  <a:pt x="8382" y="702691"/>
                </a:lnTo>
                <a:close/>
                <a:moveTo>
                  <a:pt x="8382" y="733806"/>
                </a:moveTo>
                <a:lnTo>
                  <a:pt x="0" y="742950"/>
                </a:lnTo>
                <a:lnTo>
                  <a:pt x="55118" y="798068"/>
                </a:lnTo>
                <a:lnTo>
                  <a:pt x="63500" y="789686"/>
                </a:lnTo>
                <a:lnTo>
                  <a:pt x="8382" y="734568"/>
                </a:lnTo>
                <a:close/>
                <a:moveTo>
                  <a:pt x="8382" y="765683"/>
                </a:moveTo>
                <a:lnTo>
                  <a:pt x="0" y="774954"/>
                </a:lnTo>
                <a:lnTo>
                  <a:pt x="55118" y="830072"/>
                </a:lnTo>
                <a:lnTo>
                  <a:pt x="63500" y="821690"/>
                </a:lnTo>
                <a:lnTo>
                  <a:pt x="8382" y="766572"/>
                </a:lnTo>
                <a:close/>
                <a:moveTo>
                  <a:pt x="8382" y="797560"/>
                </a:moveTo>
                <a:lnTo>
                  <a:pt x="0" y="806831"/>
                </a:lnTo>
                <a:lnTo>
                  <a:pt x="55118" y="861949"/>
                </a:lnTo>
                <a:lnTo>
                  <a:pt x="63500" y="853567"/>
                </a:lnTo>
                <a:lnTo>
                  <a:pt x="8382" y="798449"/>
                </a:lnTo>
                <a:close/>
                <a:moveTo>
                  <a:pt x="8382" y="829437"/>
                </a:moveTo>
                <a:lnTo>
                  <a:pt x="0" y="838835"/>
                </a:lnTo>
                <a:lnTo>
                  <a:pt x="55118" y="893953"/>
                </a:lnTo>
                <a:lnTo>
                  <a:pt x="63500" y="885571"/>
                </a:lnTo>
                <a:lnTo>
                  <a:pt x="8382" y="830453"/>
                </a:lnTo>
                <a:close/>
                <a:moveTo>
                  <a:pt x="8382" y="861441"/>
                </a:moveTo>
                <a:lnTo>
                  <a:pt x="0" y="870712"/>
                </a:lnTo>
                <a:lnTo>
                  <a:pt x="55118" y="925830"/>
                </a:lnTo>
                <a:lnTo>
                  <a:pt x="63500" y="917448"/>
                </a:lnTo>
                <a:lnTo>
                  <a:pt x="8382" y="862330"/>
                </a:lnTo>
                <a:close/>
                <a:moveTo>
                  <a:pt x="8382" y="893318"/>
                </a:moveTo>
                <a:lnTo>
                  <a:pt x="0" y="902716"/>
                </a:lnTo>
                <a:lnTo>
                  <a:pt x="55118" y="957834"/>
                </a:lnTo>
                <a:lnTo>
                  <a:pt x="63500" y="949452"/>
                </a:lnTo>
                <a:lnTo>
                  <a:pt x="8382" y="894334"/>
                </a:lnTo>
                <a:close/>
                <a:moveTo>
                  <a:pt x="8382" y="925322"/>
                </a:moveTo>
                <a:lnTo>
                  <a:pt x="0" y="934593"/>
                </a:lnTo>
                <a:lnTo>
                  <a:pt x="55118" y="989711"/>
                </a:lnTo>
                <a:lnTo>
                  <a:pt x="63500" y="981329"/>
                </a:lnTo>
                <a:lnTo>
                  <a:pt x="8382" y="926211"/>
                </a:lnTo>
                <a:close/>
                <a:moveTo>
                  <a:pt x="8382" y="957199"/>
                </a:moveTo>
                <a:lnTo>
                  <a:pt x="0" y="966597"/>
                </a:lnTo>
                <a:lnTo>
                  <a:pt x="55118" y="1021715"/>
                </a:lnTo>
                <a:lnTo>
                  <a:pt x="63500" y="1013333"/>
                </a:lnTo>
                <a:lnTo>
                  <a:pt x="8382" y="958088"/>
                </a:lnTo>
                <a:close/>
                <a:moveTo>
                  <a:pt x="8382" y="989076"/>
                </a:moveTo>
                <a:lnTo>
                  <a:pt x="0" y="998474"/>
                </a:lnTo>
                <a:lnTo>
                  <a:pt x="55118" y="1053592"/>
                </a:lnTo>
                <a:lnTo>
                  <a:pt x="63500" y="1045210"/>
                </a:lnTo>
                <a:lnTo>
                  <a:pt x="8382" y="990092"/>
                </a:lnTo>
                <a:close/>
                <a:moveTo>
                  <a:pt x="8382" y="1020953"/>
                </a:moveTo>
                <a:lnTo>
                  <a:pt x="0" y="1030478"/>
                </a:lnTo>
                <a:lnTo>
                  <a:pt x="55118" y="1085596"/>
                </a:lnTo>
                <a:lnTo>
                  <a:pt x="63500" y="1077214"/>
                </a:lnTo>
                <a:lnTo>
                  <a:pt x="8382" y="1021969"/>
                </a:lnTo>
                <a:close/>
                <a:moveTo>
                  <a:pt x="8382" y="1052830"/>
                </a:moveTo>
                <a:lnTo>
                  <a:pt x="0" y="1062355"/>
                </a:lnTo>
                <a:lnTo>
                  <a:pt x="55118" y="1117473"/>
                </a:lnTo>
                <a:lnTo>
                  <a:pt x="63500" y="1109091"/>
                </a:lnTo>
                <a:lnTo>
                  <a:pt x="8382" y="1053973"/>
                </a:lnTo>
                <a:close/>
                <a:moveTo>
                  <a:pt x="8382" y="1084707"/>
                </a:moveTo>
                <a:lnTo>
                  <a:pt x="0" y="1094359"/>
                </a:lnTo>
                <a:lnTo>
                  <a:pt x="55118" y="1149477"/>
                </a:lnTo>
                <a:lnTo>
                  <a:pt x="63500" y="1141095"/>
                </a:lnTo>
                <a:lnTo>
                  <a:pt x="8382" y="1085850"/>
                </a:lnTo>
                <a:close/>
                <a:moveTo>
                  <a:pt x="8382" y="1116584"/>
                </a:moveTo>
                <a:lnTo>
                  <a:pt x="0" y="1126236"/>
                </a:lnTo>
                <a:lnTo>
                  <a:pt x="55118" y="1181354"/>
                </a:lnTo>
                <a:lnTo>
                  <a:pt x="63500" y="1172972"/>
                </a:lnTo>
                <a:lnTo>
                  <a:pt x="8382" y="1117854"/>
                </a:lnTo>
                <a:close/>
                <a:moveTo>
                  <a:pt x="8382" y="1148461"/>
                </a:moveTo>
                <a:lnTo>
                  <a:pt x="0" y="1158240"/>
                </a:lnTo>
                <a:lnTo>
                  <a:pt x="55118" y="1213358"/>
                </a:lnTo>
                <a:lnTo>
                  <a:pt x="63500" y="1204976"/>
                </a:lnTo>
                <a:lnTo>
                  <a:pt x="8382" y="1149731"/>
                </a:lnTo>
                <a:close/>
                <a:moveTo>
                  <a:pt x="8382" y="1180338"/>
                </a:moveTo>
                <a:lnTo>
                  <a:pt x="0" y="1190117"/>
                </a:lnTo>
                <a:lnTo>
                  <a:pt x="55118" y="1245235"/>
                </a:lnTo>
                <a:lnTo>
                  <a:pt x="63500" y="1236853"/>
                </a:lnTo>
                <a:lnTo>
                  <a:pt x="8382" y="1181735"/>
                </a:lnTo>
                <a:close/>
                <a:moveTo>
                  <a:pt x="8382" y="1212215"/>
                </a:moveTo>
                <a:lnTo>
                  <a:pt x="0" y="1222121"/>
                </a:lnTo>
                <a:lnTo>
                  <a:pt x="55118" y="1277239"/>
                </a:lnTo>
                <a:lnTo>
                  <a:pt x="63500" y="1268730"/>
                </a:lnTo>
                <a:lnTo>
                  <a:pt x="8382" y="1213612"/>
                </a:lnTo>
                <a:close/>
                <a:moveTo>
                  <a:pt x="8382" y="1244092"/>
                </a:moveTo>
                <a:lnTo>
                  <a:pt x="0" y="1253998"/>
                </a:lnTo>
                <a:lnTo>
                  <a:pt x="55118" y="1309116"/>
                </a:lnTo>
                <a:lnTo>
                  <a:pt x="63500" y="1300734"/>
                </a:lnTo>
                <a:lnTo>
                  <a:pt x="8382" y="1245616"/>
                </a:lnTo>
                <a:close/>
                <a:moveTo>
                  <a:pt x="8382" y="1276096"/>
                </a:moveTo>
                <a:lnTo>
                  <a:pt x="0" y="1284478"/>
                </a:lnTo>
                <a:lnTo>
                  <a:pt x="55118" y="1339596"/>
                </a:lnTo>
                <a:lnTo>
                  <a:pt x="63500" y="1331214"/>
                </a:lnTo>
                <a:lnTo>
                  <a:pt x="8382" y="1276096"/>
                </a:lnTo>
                <a:close/>
                <a:moveTo>
                  <a:pt x="8382" y="1307973"/>
                </a:moveTo>
                <a:lnTo>
                  <a:pt x="0" y="1316355"/>
                </a:lnTo>
                <a:lnTo>
                  <a:pt x="55118" y="1371473"/>
                </a:lnTo>
                <a:lnTo>
                  <a:pt x="63500" y="1363091"/>
                </a:lnTo>
                <a:lnTo>
                  <a:pt x="8382" y="1307973"/>
                </a:lnTo>
                <a:close/>
                <a:moveTo>
                  <a:pt x="8382" y="1339850"/>
                </a:moveTo>
                <a:lnTo>
                  <a:pt x="0" y="1348232"/>
                </a:lnTo>
                <a:lnTo>
                  <a:pt x="55118" y="1403350"/>
                </a:lnTo>
                <a:lnTo>
                  <a:pt x="63500" y="1394968"/>
                </a:lnTo>
                <a:lnTo>
                  <a:pt x="8382" y="1339850"/>
                </a:lnTo>
                <a:close/>
                <a:moveTo>
                  <a:pt x="8382" y="1371727"/>
                </a:moveTo>
                <a:lnTo>
                  <a:pt x="0" y="1381760"/>
                </a:lnTo>
                <a:lnTo>
                  <a:pt x="55118" y="1436878"/>
                </a:lnTo>
                <a:lnTo>
                  <a:pt x="63500" y="1428496"/>
                </a:lnTo>
                <a:lnTo>
                  <a:pt x="8382" y="1373378"/>
                </a:lnTo>
                <a:close/>
                <a:moveTo>
                  <a:pt x="8382" y="1403604"/>
                </a:moveTo>
                <a:lnTo>
                  <a:pt x="0" y="1411986"/>
                </a:lnTo>
                <a:lnTo>
                  <a:pt x="55118" y="1467104"/>
                </a:lnTo>
                <a:lnTo>
                  <a:pt x="63500" y="1458722"/>
                </a:lnTo>
                <a:lnTo>
                  <a:pt x="8382" y="1403604"/>
                </a:lnTo>
                <a:close/>
                <a:moveTo>
                  <a:pt x="8382" y="1435481"/>
                </a:moveTo>
                <a:lnTo>
                  <a:pt x="0" y="1443863"/>
                </a:lnTo>
                <a:lnTo>
                  <a:pt x="55118" y="1498981"/>
                </a:lnTo>
                <a:lnTo>
                  <a:pt x="63500" y="1490599"/>
                </a:lnTo>
                <a:lnTo>
                  <a:pt x="8382" y="1435481"/>
                </a:lnTo>
                <a:close/>
                <a:moveTo>
                  <a:pt x="8382" y="1467358"/>
                </a:moveTo>
                <a:lnTo>
                  <a:pt x="0" y="1475740"/>
                </a:lnTo>
                <a:lnTo>
                  <a:pt x="55118" y="1530858"/>
                </a:lnTo>
                <a:lnTo>
                  <a:pt x="63500" y="1522476"/>
                </a:lnTo>
                <a:lnTo>
                  <a:pt x="8382" y="1467358"/>
                </a:lnTo>
                <a:close/>
                <a:moveTo>
                  <a:pt x="8382" y="1499235"/>
                </a:moveTo>
                <a:lnTo>
                  <a:pt x="0" y="1507617"/>
                </a:lnTo>
                <a:lnTo>
                  <a:pt x="55118" y="1562735"/>
                </a:lnTo>
                <a:lnTo>
                  <a:pt x="63500" y="1554353"/>
                </a:lnTo>
                <a:lnTo>
                  <a:pt x="8382" y="1501140"/>
                </a:lnTo>
                <a:close/>
                <a:moveTo>
                  <a:pt x="8382" y="1531112"/>
                </a:moveTo>
                <a:lnTo>
                  <a:pt x="0" y="1539494"/>
                </a:lnTo>
                <a:lnTo>
                  <a:pt x="55118" y="1594612"/>
                </a:lnTo>
                <a:lnTo>
                  <a:pt x="63500" y="1586230"/>
                </a:lnTo>
                <a:lnTo>
                  <a:pt x="8382" y="1531112"/>
                </a:lnTo>
                <a:close/>
                <a:moveTo>
                  <a:pt x="8382" y="1562989"/>
                </a:moveTo>
                <a:lnTo>
                  <a:pt x="0" y="1571371"/>
                </a:lnTo>
                <a:lnTo>
                  <a:pt x="55118" y="1626489"/>
                </a:lnTo>
                <a:lnTo>
                  <a:pt x="63500" y="1618107"/>
                </a:lnTo>
                <a:lnTo>
                  <a:pt x="8382" y="1562989"/>
                </a:lnTo>
                <a:close/>
                <a:moveTo>
                  <a:pt x="8382" y="1594866"/>
                </a:moveTo>
                <a:lnTo>
                  <a:pt x="0" y="1605280"/>
                </a:lnTo>
                <a:lnTo>
                  <a:pt x="55118" y="1660398"/>
                </a:lnTo>
                <a:lnTo>
                  <a:pt x="63500" y="1652016"/>
                </a:lnTo>
                <a:lnTo>
                  <a:pt x="8382" y="1596898"/>
                </a:lnTo>
                <a:close/>
                <a:moveTo>
                  <a:pt x="8382" y="1626743"/>
                </a:moveTo>
                <a:lnTo>
                  <a:pt x="0" y="1635125"/>
                </a:lnTo>
                <a:lnTo>
                  <a:pt x="55118" y="1690243"/>
                </a:lnTo>
                <a:lnTo>
                  <a:pt x="63500" y="1681861"/>
                </a:lnTo>
                <a:lnTo>
                  <a:pt x="8382" y="1626743"/>
                </a:lnTo>
                <a:close/>
                <a:moveTo>
                  <a:pt x="8382" y="1658747"/>
                </a:moveTo>
                <a:lnTo>
                  <a:pt x="0" y="1667129"/>
                </a:lnTo>
                <a:lnTo>
                  <a:pt x="55118" y="1722247"/>
                </a:lnTo>
                <a:lnTo>
                  <a:pt x="63500" y="1713865"/>
                </a:lnTo>
                <a:lnTo>
                  <a:pt x="8382" y="1658747"/>
                </a:lnTo>
                <a:close/>
                <a:moveTo>
                  <a:pt x="8382" y="1690624"/>
                </a:moveTo>
                <a:lnTo>
                  <a:pt x="0" y="1699006"/>
                </a:lnTo>
                <a:lnTo>
                  <a:pt x="55118" y="1754124"/>
                </a:lnTo>
                <a:lnTo>
                  <a:pt x="63500" y="1745742"/>
                </a:lnTo>
                <a:lnTo>
                  <a:pt x="8382" y="1690624"/>
                </a:lnTo>
                <a:close/>
                <a:moveTo>
                  <a:pt x="8382" y="1722501"/>
                </a:moveTo>
                <a:lnTo>
                  <a:pt x="0" y="1730883"/>
                </a:lnTo>
                <a:lnTo>
                  <a:pt x="55118" y="1786001"/>
                </a:lnTo>
                <a:lnTo>
                  <a:pt x="63500" y="1777619"/>
                </a:lnTo>
                <a:lnTo>
                  <a:pt x="8382" y="1724660"/>
                </a:lnTo>
                <a:close/>
                <a:moveTo>
                  <a:pt x="8382" y="1754378"/>
                </a:moveTo>
                <a:lnTo>
                  <a:pt x="0" y="1762760"/>
                </a:lnTo>
                <a:lnTo>
                  <a:pt x="55118" y="1817878"/>
                </a:lnTo>
                <a:lnTo>
                  <a:pt x="63500" y="1809496"/>
                </a:lnTo>
                <a:lnTo>
                  <a:pt x="8382" y="1754378"/>
                </a:lnTo>
                <a:close/>
                <a:moveTo>
                  <a:pt x="8382" y="1786255"/>
                </a:moveTo>
                <a:lnTo>
                  <a:pt x="0" y="1794637"/>
                </a:lnTo>
                <a:lnTo>
                  <a:pt x="55118" y="1849755"/>
                </a:lnTo>
                <a:lnTo>
                  <a:pt x="63500" y="1841373"/>
                </a:lnTo>
                <a:lnTo>
                  <a:pt x="8382" y="1786255"/>
                </a:lnTo>
                <a:close/>
                <a:moveTo>
                  <a:pt x="8382" y="1818132"/>
                </a:moveTo>
                <a:lnTo>
                  <a:pt x="0" y="1826514"/>
                </a:lnTo>
                <a:lnTo>
                  <a:pt x="55118" y="1881632"/>
                </a:lnTo>
                <a:lnTo>
                  <a:pt x="63500" y="1873250"/>
                </a:lnTo>
                <a:lnTo>
                  <a:pt x="8382" y="1818132"/>
                </a:lnTo>
                <a:close/>
                <a:moveTo>
                  <a:pt x="8382" y="1850009"/>
                </a:moveTo>
                <a:lnTo>
                  <a:pt x="0" y="1858391"/>
                </a:lnTo>
                <a:lnTo>
                  <a:pt x="55118" y="1913509"/>
                </a:lnTo>
                <a:lnTo>
                  <a:pt x="63500" y="1905127"/>
                </a:lnTo>
                <a:lnTo>
                  <a:pt x="8382" y="1850009"/>
                </a:lnTo>
                <a:close/>
                <a:moveTo>
                  <a:pt x="8382" y="1881886"/>
                </a:moveTo>
                <a:lnTo>
                  <a:pt x="0" y="1890268"/>
                </a:lnTo>
                <a:lnTo>
                  <a:pt x="55118" y="1945386"/>
                </a:lnTo>
                <a:lnTo>
                  <a:pt x="63500" y="1937004"/>
                </a:lnTo>
                <a:lnTo>
                  <a:pt x="8382" y="1881886"/>
                </a:lnTo>
                <a:close/>
                <a:moveTo>
                  <a:pt x="8382" y="1913763"/>
                </a:moveTo>
                <a:lnTo>
                  <a:pt x="0" y="1922145"/>
                </a:lnTo>
                <a:lnTo>
                  <a:pt x="55118" y="1977263"/>
                </a:lnTo>
                <a:lnTo>
                  <a:pt x="63500" y="1968881"/>
                </a:lnTo>
                <a:lnTo>
                  <a:pt x="8382" y="1913763"/>
                </a:lnTo>
                <a:close/>
                <a:moveTo>
                  <a:pt x="8382" y="1945640"/>
                </a:moveTo>
                <a:lnTo>
                  <a:pt x="0" y="1954022"/>
                </a:lnTo>
                <a:lnTo>
                  <a:pt x="23368" y="1977390"/>
                </a:lnTo>
                <a:lnTo>
                  <a:pt x="40132" y="1977390"/>
                </a:lnTo>
                <a:lnTo>
                  <a:pt x="8382" y="1945640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DK"/>
          </a:p>
        </p:txBody>
      </p:sp>
      <p:sp>
        <p:nvSpPr>
          <p:cNvPr id="8" name="Google Shape;110;p1">
            <a:extLst>
              <a:ext uri="{FF2B5EF4-FFF2-40B4-BE49-F238E27FC236}">
                <a16:creationId xmlns:a16="http://schemas.microsoft.com/office/drawing/2014/main" id="{D1FD4BE4-C002-B1E1-423F-BCCA479D7F44}"/>
              </a:ext>
            </a:extLst>
          </p:cNvPr>
          <p:cNvSpPr txBox="1"/>
          <p:nvPr/>
        </p:nvSpPr>
        <p:spPr>
          <a:xfrm>
            <a:off x="3046603" y="1603237"/>
            <a:ext cx="8106262" cy="30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03794"/>
              </a:lnSpc>
            </a:pPr>
            <a:r>
              <a:rPr lang="en-US" sz="3050" dirty="0">
                <a:solidFill>
                  <a:srgbClr val="F1E7DD"/>
                </a:solidFill>
                <a:latin typeface="Lato"/>
                <a:ea typeface="Lato"/>
                <a:cs typeface="Lato"/>
                <a:sym typeface="Lato"/>
              </a:rPr>
              <a:t>FIND OUT MORE </a:t>
            </a:r>
          </a:p>
          <a:p>
            <a:pPr algn="r">
              <a:lnSpc>
                <a:spcPct val="103794"/>
              </a:lnSpc>
            </a:pPr>
            <a:endParaRPr lang="en-US" sz="3050" dirty="0">
              <a:solidFill>
                <a:srgbClr val="F1E7DD"/>
              </a:solidFill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ct val="103794"/>
              </a:lnSpc>
            </a:pPr>
            <a:r>
              <a:rPr lang="en-US" sz="3050" dirty="0">
                <a:solidFill>
                  <a:srgbClr val="F1E7DD"/>
                </a:solidFill>
                <a:latin typeface="Lato"/>
                <a:ea typeface="Lato"/>
                <a:cs typeface="Lato"/>
                <a:sym typeface="Lato"/>
              </a:rPr>
              <a:t>VIEW PREVIOUS YRE INTERNATIONAL COMPETITION WINNERS</a:t>
            </a:r>
          </a:p>
          <a:p>
            <a:pPr algn="r">
              <a:lnSpc>
                <a:spcPct val="103794"/>
              </a:lnSpc>
            </a:pPr>
            <a:endParaRPr lang="en-US" sz="305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ct val="103794"/>
              </a:lnSpc>
            </a:pPr>
            <a:r>
              <a:rPr lang="en-US" sz="4000" dirty="0">
                <a:solidFill>
                  <a:srgbClr val="F1E7D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https://www.yre.global/</a:t>
            </a:r>
          </a:p>
        </p:txBody>
      </p:sp>
    </p:spTree>
    <p:extLst>
      <p:ext uri="{BB962C8B-B14F-4D97-AF65-F5344CB8AC3E}">
        <p14:creationId xmlns:p14="http://schemas.microsoft.com/office/powerpoint/2010/main" val="1557596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b44876-4235-42a5-9286-f443d8d08113">
      <Terms xmlns="http://schemas.microsoft.com/office/infopath/2007/PartnerControls"/>
    </lcf76f155ced4ddcb4097134ff3c332f>
    <TaxCatchAll xmlns="21265239-058f-48cb-9caa-51f07a31e00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040F456C1C442A3FDF64A36C229DC" ma:contentTypeVersion="18" ma:contentTypeDescription="Create a new document." ma:contentTypeScope="" ma:versionID="17946e7de7a0f76c2234b36aa20096ab">
  <xsd:schema xmlns:xsd="http://www.w3.org/2001/XMLSchema" xmlns:xs="http://www.w3.org/2001/XMLSchema" xmlns:p="http://schemas.microsoft.com/office/2006/metadata/properties" xmlns:ns2="ddb44876-4235-42a5-9286-f443d8d08113" xmlns:ns3="21265239-058f-48cb-9caa-51f07a31e006" targetNamespace="http://schemas.microsoft.com/office/2006/metadata/properties" ma:root="true" ma:fieldsID="09d8b7b41d0a2b96684b29fa1e351d76" ns2:_="" ns3:_="">
    <xsd:import namespace="ddb44876-4235-42a5-9286-f443d8d08113"/>
    <xsd:import namespace="21265239-058f-48cb-9caa-51f07a31e0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44876-4235-42a5-9286-f443d8d0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40f9cec-6895-4a12-9ea3-0294e63b55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65239-058f-48cb-9caa-51f07a31e0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e43497e-29d9-4a48-98a6-06aaada11f84}" ma:internalName="TaxCatchAll" ma:showField="CatchAllData" ma:web="21265239-058f-48cb-9caa-51f07a31e0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AC681-6E1B-4B2B-A3E0-88FA4D946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EF1DAD-7A0F-4494-B9DD-5A13B324136B}">
  <ds:schemaRefs>
    <ds:schemaRef ds:uri="http://schemas.microsoft.com/office/2006/metadata/properties"/>
    <ds:schemaRef ds:uri="http://schemas.microsoft.com/office/infopath/2007/PartnerControls"/>
    <ds:schemaRef ds:uri="ddb44876-4235-42a5-9286-f443d8d08113"/>
    <ds:schemaRef ds:uri="21265239-058f-48cb-9caa-51f07a31e006"/>
  </ds:schemaRefs>
</ds:datastoreItem>
</file>

<file path=customXml/itemProps3.xml><?xml version="1.0" encoding="utf-8"?>
<ds:datastoreItem xmlns:ds="http://schemas.openxmlformats.org/officeDocument/2006/customXml" ds:itemID="{5AC47FD4-B5AC-46DB-893F-30484F2F1F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b44876-4235-42a5-9286-f443d8d08113"/>
    <ds:schemaRef ds:uri="21265239-058f-48cb-9caa-51f07a31e0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651</Words>
  <Application>Microsoft Office PowerPoint</Application>
  <PresentationFormat>Widescreen</PresentationFormat>
  <Paragraphs>56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Lato </vt:lpstr>
      <vt:lpstr>Lato   </vt:lpstr>
      <vt:lpstr>Lato Black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Reeza Hanselmann</dc:creator>
  <cp:lastModifiedBy>Michelle Gallagher</cp:lastModifiedBy>
  <cp:revision>4</cp:revision>
  <dcterms:created xsi:type="dcterms:W3CDTF">2023-02-03T14:00:11Z</dcterms:created>
  <dcterms:modified xsi:type="dcterms:W3CDTF">2024-09-10T10:11:23Z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0x010100BD2040F456C1C442A3FDF64A36C229DC</vt:lpwstr>
  </property>
  <property fmtid="{D5CDD505-2E9C-101B-9397-08002B2CF9AE}" pid="3" name="MediaServiceImageTags">
    <vt:lpwstr/>
  </property>
</Properties>
</file>