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1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2" r:id="rId15"/>
    <p:sldId id="273" r:id="rId16"/>
    <p:sldId id="275" r:id="rId17"/>
    <p:sldId id="276" r:id="rId18"/>
    <p:sldId id="287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66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0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17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96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7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80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1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32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3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50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CA3DC-D3AC-4214-A962-835F5488F47D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3C2DE-825F-46D1-AF0D-37137401C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509953"/>
            <a:ext cx="10058400" cy="5658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8775" y="1608138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Spring </a:t>
            </a:r>
            <a:r>
              <a:rPr lang="en-US" sz="6600" b="1" dirty="0">
                <a:solidFill>
                  <a:schemeClr val="bg1"/>
                </a:solidFill>
              </a:rPr>
              <a:t>F</a:t>
            </a:r>
            <a:r>
              <a:rPr lang="en-US" sz="6600" b="1" dirty="0" smtClean="0">
                <a:solidFill>
                  <a:schemeClr val="bg1"/>
                </a:solidFill>
              </a:rPr>
              <a:t>ruit and Vegetable Growing</a:t>
            </a:r>
            <a:endParaRPr lang="en-GB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68" y="5093923"/>
            <a:ext cx="3257550" cy="93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0" y="5228576"/>
            <a:ext cx="3457575" cy="6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2" y="2094900"/>
            <a:ext cx="4750469" cy="3914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2" y="1690688"/>
            <a:ext cx="2655277" cy="44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48400" cy="1325563"/>
          </a:xfrm>
        </p:spPr>
        <p:txBody>
          <a:bodyPr/>
          <a:lstStyle/>
          <a:p>
            <a:r>
              <a:rPr lang="en-US" b="1" dirty="0" smtClean="0"/>
              <a:t>Grow Speedy Pea Shoots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24046" cy="4351338"/>
          </a:xfrm>
        </p:spPr>
        <p:txBody>
          <a:bodyPr>
            <a:normAutofit/>
          </a:bodyPr>
          <a:lstStyle/>
          <a:p>
            <a:pPr marL="755642" lvl="1" indent="-377821">
              <a:lnSpc>
                <a:spcPct val="120000"/>
              </a:lnSpc>
              <a:buFont typeface="Arial"/>
              <a:buChar char="•"/>
            </a:pPr>
            <a:r>
              <a:rPr lang="en-US" sz="1800" spc="104" dirty="0">
                <a:solidFill>
                  <a:srgbClr val="000000"/>
                </a:solidFill>
              </a:rPr>
              <a:t>Fill a small pot/recycled container (with drainage holes) 3/4 full with peat-free compost.</a:t>
            </a:r>
          </a:p>
          <a:p>
            <a:pPr marL="755642" lvl="1" indent="-377821">
              <a:lnSpc>
                <a:spcPct val="120000"/>
              </a:lnSpc>
              <a:buFont typeface="Arial"/>
              <a:buChar char="•"/>
            </a:pPr>
            <a:r>
              <a:rPr lang="en-US" sz="1800" spc="104" dirty="0">
                <a:solidFill>
                  <a:srgbClr val="000000"/>
                </a:solidFill>
              </a:rPr>
              <a:t>Sprinkle 8-10 peas on top.</a:t>
            </a:r>
          </a:p>
          <a:p>
            <a:pPr marL="755642" lvl="1" indent="-377821">
              <a:lnSpc>
                <a:spcPct val="120000"/>
              </a:lnSpc>
              <a:buFont typeface="Arial"/>
              <a:buChar char="•"/>
            </a:pPr>
            <a:r>
              <a:rPr lang="en-US" sz="1800" spc="104" dirty="0">
                <a:solidFill>
                  <a:srgbClr val="000000"/>
                </a:solidFill>
              </a:rPr>
              <a:t>Cover with roughly 2cm of compost, water well &amp; place in a sunny spot. Keep soil moist.</a:t>
            </a:r>
          </a:p>
          <a:p>
            <a:pPr marL="755642" lvl="1" indent="-377821">
              <a:lnSpc>
                <a:spcPct val="120000"/>
              </a:lnSpc>
              <a:buFont typeface="Arial"/>
              <a:buChar char="•"/>
            </a:pPr>
            <a:r>
              <a:rPr lang="en-US" sz="1800" spc="104" dirty="0">
                <a:solidFill>
                  <a:srgbClr val="000000"/>
                </a:solidFill>
              </a:rPr>
              <a:t>After a few days, green shoots will begin to appear. In about 15-30 days your pea shoots will be ready to eat! </a:t>
            </a:r>
          </a:p>
          <a:p>
            <a:pPr marL="755642" lvl="1" indent="-377821">
              <a:lnSpc>
                <a:spcPct val="120000"/>
              </a:lnSpc>
              <a:buFont typeface="Arial"/>
              <a:buChar char="•"/>
            </a:pPr>
            <a:r>
              <a:rPr lang="en-US" sz="1800" spc="104" dirty="0">
                <a:solidFill>
                  <a:srgbClr val="000000"/>
                </a:solidFill>
              </a:rPr>
              <a:t>Cut above the first leaf to harvest and the plant will regrow!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75" y="3615203"/>
            <a:ext cx="2912647" cy="290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1690688"/>
            <a:ext cx="2965938" cy="29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0" y="1776983"/>
            <a:ext cx="3812500" cy="4245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0684"/>
            <a:ext cx="4693852" cy="38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10" y="236386"/>
            <a:ext cx="9165905" cy="648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Salad Leaves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9206"/>
            <a:ext cx="4832838" cy="3344252"/>
          </a:xfrm>
        </p:spPr>
        <p:txBody>
          <a:bodyPr>
            <a:noAutofit/>
          </a:bodyPr>
          <a:lstStyle/>
          <a:p>
            <a:pPr marL="734053" lvl="1" indent="-367026">
              <a:lnSpc>
                <a:spcPct val="10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Fill a small pot (with drainage holes) 3/4 full with peat-free compost</a:t>
            </a:r>
            <a:r>
              <a:rPr lang="en-US" sz="1800" spc="101" dirty="0" smtClean="0">
                <a:solidFill>
                  <a:srgbClr val="000000"/>
                </a:solidFill>
              </a:rPr>
              <a:t>.</a:t>
            </a:r>
            <a:endParaRPr lang="en-US" sz="1800" spc="101" dirty="0">
              <a:solidFill>
                <a:srgbClr val="000000"/>
              </a:solidFill>
            </a:endParaRPr>
          </a:p>
          <a:p>
            <a:pPr marL="734053" lvl="1" indent="-367026">
              <a:lnSpc>
                <a:spcPct val="10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Sow a thin layer of seeds and cover with roughly 1cm of compost. </a:t>
            </a:r>
          </a:p>
          <a:p>
            <a:pPr marL="734053" lvl="1" indent="-367026">
              <a:lnSpc>
                <a:spcPct val="10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Water well and place on a sunny windowsill. </a:t>
            </a:r>
          </a:p>
          <a:p>
            <a:pPr marL="734053" lvl="1" indent="-367026">
              <a:lnSpc>
                <a:spcPct val="10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Water when the soil is dry to the touch</a:t>
            </a:r>
            <a:r>
              <a:rPr lang="en-US" sz="1800" spc="101" dirty="0" smtClean="0">
                <a:solidFill>
                  <a:srgbClr val="000000"/>
                </a:solidFill>
              </a:rPr>
              <a:t>.</a:t>
            </a:r>
            <a:endParaRPr lang="en-US" sz="1800" spc="101" dirty="0">
              <a:solidFill>
                <a:srgbClr val="000000"/>
              </a:solidFill>
            </a:endParaRPr>
          </a:p>
          <a:p>
            <a:pPr marL="734053" lvl="1" indent="-367026">
              <a:lnSpc>
                <a:spcPct val="10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Your salad leaves will be ready to harvest in 5-8 </a:t>
            </a:r>
            <a:r>
              <a:rPr lang="en-US" sz="1800" spc="101" dirty="0" smtClean="0">
                <a:solidFill>
                  <a:srgbClr val="000000"/>
                </a:solidFill>
              </a:rPr>
              <a:t>weeks!</a:t>
            </a:r>
          </a:p>
          <a:p>
            <a:pPr marL="367027" lvl="1" indent="0">
              <a:lnSpc>
                <a:spcPct val="100000"/>
              </a:lnSpc>
              <a:buNone/>
            </a:pPr>
            <a:r>
              <a:rPr lang="en-US" sz="1800" spc="80" dirty="0" smtClean="0">
                <a:solidFill>
                  <a:srgbClr val="000000"/>
                </a:solidFill>
              </a:rPr>
              <a:t>https</a:t>
            </a:r>
            <a:r>
              <a:rPr lang="en-US" sz="1800" spc="80" dirty="0">
                <a:solidFill>
                  <a:srgbClr val="000000"/>
                </a:solidFill>
              </a:rPr>
              <a:t>://ccea.org.uk/growing/march.php</a:t>
            </a:r>
          </a:p>
          <a:p>
            <a:pPr algn="r">
              <a:lnSpc>
                <a:spcPct val="100000"/>
              </a:lnSpc>
            </a:pPr>
            <a:endParaRPr lang="en-US" sz="1800" spc="8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38" y="1690688"/>
            <a:ext cx="3754316" cy="41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19" y="1704796"/>
            <a:ext cx="3741989" cy="473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59098"/>
            <a:ext cx="4948224" cy="42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Baby Carrots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02115" cy="4351338"/>
          </a:xfrm>
        </p:spPr>
        <p:txBody>
          <a:bodyPr>
            <a:normAutofit/>
          </a:bodyPr>
          <a:lstStyle/>
          <a:p>
            <a:pPr marL="798825" lvl="1" indent="-399412">
              <a:lnSpc>
                <a:spcPct val="120000"/>
              </a:lnSpc>
              <a:buFont typeface="Arial"/>
              <a:buChar char="•"/>
            </a:pPr>
            <a:r>
              <a:rPr lang="en-US" sz="1800" spc="110" dirty="0">
                <a:solidFill>
                  <a:srgbClr val="000000"/>
                </a:solidFill>
              </a:rPr>
              <a:t>Fill a large container (make sure it has drainage holes) 3/4 full with peat-free multipurpose/vegetable compost.</a:t>
            </a:r>
          </a:p>
          <a:p>
            <a:pPr marL="798825" lvl="1" indent="-399412">
              <a:lnSpc>
                <a:spcPct val="120000"/>
              </a:lnSpc>
              <a:buFont typeface="Arial"/>
              <a:buChar char="•"/>
            </a:pPr>
            <a:r>
              <a:rPr lang="en-US" sz="1800" spc="110" dirty="0">
                <a:solidFill>
                  <a:srgbClr val="000000"/>
                </a:solidFill>
              </a:rPr>
              <a:t>Sow fast growing varieties of carrot (e.g. Early </a:t>
            </a:r>
            <a:r>
              <a:rPr lang="en-US" sz="1800" spc="110" dirty="0" err="1">
                <a:solidFill>
                  <a:srgbClr val="000000"/>
                </a:solidFill>
              </a:rPr>
              <a:t>Nates</a:t>
            </a:r>
            <a:r>
              <a:rPr lang="en-US" sz="1800" spc="110" dirty="0">
                <a:solidFill>
                  <a:srgbClr val="000000"/>
                </a:solidFill>
              </a:rPr>
              <a:t>) over the surface and lightly cover with soil. </a:t>
            </a:r>
          </a:p>
          <a:p>
            <a:pPr marL="798825" lvl="1" indent="-399412">
              <a:lnSpc>
                <a:spcPct val="120000"/>
              </a:lnSpc>
              <a:buFont typeface="Arial"/>
              <a:buChar char="•"/>
            </a:pPr>
            <a:r>
              <a:rPr lang="en-US" sz="1800" spc="110" dirty="0">
                <a:solidFill>
                  <a:srgbClr val="000000"/>
                </a:solidFill>
              </a:rPr>
              <a:t>Water well and place in a sunny spot. Water when soil is dry.</a:t>
            </a:r>
          </a:p>
          <a:p>
            <a:pPr marL="798825" lvl="1" indent="-399412">
              <a:lnSpc>
                <a:spcPct val="120000"/>
              </a:lnSpc>
              <a:buFont typeface="Arial"/>
              <a:buChar char="•"/>
            </a:pPr>
            <a:r>
              <a:rPr lang="en-US" sz="1800" spc="110" dirty="0">
                <a:solidFill>
                  <a:srgbClr val="000000"/>
                </a:solidFill>
              </a:rPr>
              <a:t>After roughly 60 days, your carrots are ready to harvest!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56" y="1825625"/>
            <a:ext cx="2797611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00" y="1915136"/>
            <a:ext cx="2825259" cy="3761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4" y="1915136"/>
            <a:ext cx="4624307" cy="37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Growing Carrot Tops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24525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spc="86" dirty="0" smtClean="0">
                <a:solidFill>
                  <a:srgbClr val="000000"/>
                </a:solidFill>
              </a:rPr>
              <a:t>Please note: this will not grow the carrot root, only the carrot plant</a:t>
            </a:r>
          </a:p>
          <a:p>
            <a:pPr marL="582927" lvl="1" indent="-291463">
              <a:lnSpc>
                <a:spcPct val="120000"/>
              </a:lnSpc>
              <a:buFont typeface="Arial"/>
              <a:buChar char="•"/>
            </a:pPr>
            <a:r>
              <a:rPr lang="en-US" sz="2800" spc="80" dirty="0" smtClean="0">
                <a:solidFill>
                  <a:srgbClr val="000000"/>
                </a:solidFill>
              </a:rPr>
              <a:t>Cut the top from a grocery store carrot. You’ll need about one inch (2.5 cm.) of the root</a:t>
            </a:r>
          </a:p>
          <a:p>
            <a:pPr marL="582927" lvl="1" indent="-291463">
              <a:lnSpc>
                <a:spcPct val="120000"/>
              </a:lnSpc>
              <a:buFont typeface="Arial"/>
              <a:buChar char="•"/>
            </a:pPr>
            <a:r>
              <a:rPr lang="en-US" sz="2800" spc="80" dirty="0" smtClean="0">
                <a:solidFill>
                  <a:srgbClr val="000000"/>
                </a:solidFill>
              </a:rPr>
              <a:t>Stick a toothpick into either side of the carrot stump and balance it on top of a small glass</a:t>
            </a:r>
          </a:p>
          <a:p>
            <a:pPr marL="582927" lvl="1" indent="-291463">
              <a:lnSpc>
                <a:spcPct val="120000"/>
              </a:lnSpc>
              <a:buFont typeface="Arial"/>
              <a:buChar char="•"/>
            </a:pPr>
            <a:r>
              <a:rPr lang="en-US" sz="2800" spc="80" dirty="0" smtClean="0">
                <a:solidFill>
                  <a:srgbClr val="000000"/>
                </a:solidFill>
              </a:rPr>
              <a:t>Fill the glass with water up to and barely touching the bottom edge of the stump</a:t>
            </a:r>
          </a:p>
          <a:p>
            <a:pPr marL="582927" lvl="1" indent="-291463">
              <a:lnSpc>
                <a:spcPct val="120000"/>
              </a:lnSpc>
              <a:buFont typeface="Arial"/>
              <a:buChar char="•"/>
            </a:pPr>
            <a:r>
              <a:rPr lang="en-US" sz="2800" spc="80" dirty="0" smtClean="0">
                <a:solidFill>
                  <a:srgbClr val="000000"/>
                </a:solidFill>
              </a:rPr>
              <a:t>Set the glass in a light, but not sunny window</a:t>
            </a:r>
          </a:p>
          <a:p>
            <a:pPr marL="582927" lvl="1" indent="-291463">
              <a:lnSpc>
                <a:spcPct val="120000"/>
              </a:lnSpc>
              <a:buFont typeface="Arial"/>
              <a:buChar char="•"/>
            </a:pPr>
            <a:r>
              <a:rPr lang="en-US" sz="2800" spc="80" dirty="0" smtClean="0">
                <a:solidFill>
                  <a:srgbClr val="000000"/>
                </a:solidFill>
              </a:rPr>
              <a:t>Add water to keep it touching the edge and watch the plant sprout</a:t>
            </a:r>
          </a:p>
          <a:p>
            <a:pPr marL="291464" lvl="1" indent="0">
              <a:lnSpc>
                <a:spcPct val="120000"/>
              </a:lnSpc>
              <a:buNone/>
            </a:pPr>
            <a:endParaRPr lang="en-US" sz="2800" b="1" spc="80" dirty="0">
              <a:solidFill>
                <a:srgbClr val="000000"/>
              </a:solidFill>
            </a:endParaRPr>
          </a:p>
          <a:p>
            <a:pPr marL="291464" lvl="1" indent="0">
              <a:lnSpc>
                <a:spcPct val="120000"/>
              </a:lnSpc>
              <a:buNone/>
            </a:pPr>
            <a:r>
              <a:rPr lang="en-US" sz="2400" spc="60" dirty="0" smtClean="0">
                <a:solidFill>
                  <a:srgbClr val="000000"/>
                </a:solidFill>
              </a:rPr>
              <a:t>https://www.gardeningknowhow.com/special/children/grow-carrot-tops.ht</a:t>
            </a:r>
            <a:r>
              <a:rPr lang="en-US" sz="2000" spc="60" dirty="0" smtClean="0">
                <a:solidFill>
                  <a:srgbClr val="000000"/>
                </a:solidFill>
              </a:rPr>
              <a:t>m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1" y="1529557"/>
            <a:ext cx="3935793" cy="4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33800" cy="1325563"/>
          </a:xfrm>
        </p:spPr>
        <p:txBody>
          <a:bodyPr/>
          <a:lstStyle/>
          <a:p>
            <a:r>
              <a:rPr lang="en-US" b="1" dirty="0" smtClean="0"/>
              <a:t>You </a:t>
            </a:r>
            <a:r>
              <a:rPr lang="en-US" b="1" smtClean="0"/>
              <a:t>Will Need: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" y="2085975"/>
            <a:ext cx="4425952" cy="360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29" y="1753570"/>
            <a:ext cx="3666393" cy="42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Grow your own avocado </a:t>
            </a:r>
            <a:r>
              <a:rPr lang="en-US" b="1" dirty="0"/>
              <a:t>t</a:t>
            </a:r>
            <a:r>
              <a:rPr lang="en-US" b="1" dirty="0" smtClean="0"/>
              <a:t>ree – water </a:t>
            </a:r>
            <a:r>
              <a:rPr lang="en-US" b="1" dirty="0"/>
              <a:t>m</a:t>
            </a:r>
            <a:r>
              <a:rPr lang="en-US" b="1" dirty="0" smtClean="0"/>
              <a:t>ethod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038725" cy="4832351"/>
          </a:xfrm>
        </p:spPr>
        <p:txBody>
          <a:bodyPr>
            <a:normAutofit fontScale="92500" lnSpcReduction="20000"/>
          </a:bodyPr>
          <a:lstStyle/>
          <a:p>
            <a:pPr marL="626106" lvl="1" indent="-313053">
              <a:lnSpc>
                <a:spcPct val="120000"/>
              </a:lnSpc>
              <a:buFont typeface="Arial"/>
              <a:buChar char="•"/>
            </a:pPr>
            <a:r>
              <a:rPr lang="en-US" sz="1900" spc="86" dirty="0" smtClean="0">
                <a:solidFill>
                  <a:srgbClr val="000000"/>
                </a:solidFill>
              </a:rPr>
              <a:t>Wash and dry avocado pit</a:t>
            </a:r>
          </a:p>
          <a:p>
            <a:pPr marL="626106" lvl="1" indent="-313053">
              <a:lnSpc>
                <a:spcPct val="120000"/>
              </a:lnSpc>
              <a:buFont typeface="Arial"/>
              <a:buChar char="•"/>
            </a:pPr>
            <a:r>
              <a:rPr lang="en-US" sz="1900" spc="86" dirty="0" smtClean="0">
                <a:solidFill>
                  <a:srgbClr val="000000"/>
                </a:solidFill>
              </a:rPr>
              <a:t>Use 3 toothpicks to suspend the avocado pit, broad end down, into a glass of water. Water level should cover roughly 1 inch of the pit.</a:t>
            </a:r>
          </a:p>
          <a:p>
            <a:pPr marL="626106" lvl="1" indent="-313053">
              <a:lnSpc>
                <a:spcPct val="120000"/>
              </a:lnSpc>
              <a:buFont typeface="Arial"/>
              <a:buChar char="•"/>
            </a:pPr>
            <a:r>
              <a:rPr lang="en-US" sz="1900" spc="86" dirty="0" smtClean="0">
                <a:solidFill>
                  <a:srgbClr val="000000"/>
                </a:solidFill>
              </a:rPr>
              <a:t>Place the jar in a warm, sunny spot. Change the water every 1-2 days.</a:t>
            </a:r>
          </a:p>
          <a:p>
            <a:pPr marL="626106" lvl="1" indent="-313053">
              <a:lnSpc>
                <a:spcPct val="120000"/>
              </a:lnSpc>
              <a:buFont typeface="Arial"/>
              <a:buChar char="•"/>
            </a:pPr>
            <a:r>
              <a:rPr lang="en-US" sz="1900" spc="86" dirty="0" smtClean="0">
                <a:solidFill>
                  <a:srgbClr val="000000"/>
                </a:solidFill>
              </a:rPr>
              <a:t>After 2-6 weeks the pit will sprout! When the stalk is 15cm tall, cut it back by half.</a:t>
            </a:r>
          </a:p>
          <a:p>
            <a:pPr marL="626106" lvl="1" indent="-313053">
              <a:lnSpc>
                <a:spcPct val="120000"/>
              </a:lnSpc>
              <a:buFont typeface="Arial"/>
              <a:buChar char="•"/>
            </a:pPr>
            <a:r>
              <a:rPr lang="en-US" sz="1900" spc="86" dirty="0" smtClean="0">
                <a:solidFill>
                  <a:srgbClr val="000000"/>
                </a:solidFill>
              </a:rPr>
              <a:t>Plant out into soil when the stalk develops leaves.</a:t>
            </a:r>
          </a:p>
          <a:p>
            <a:pPr marL="313053" lvl="1" indent="0">
              <a:lnSpc>
                <a:spcPct val="120000"/>
              </a:lnSpc>
              <a:buNone/>
            </a:pPr>
            <a:endParaRPr lang="en-US" sz="1900" spc="86" dirty="0">
              <a:solidFill>
                <a:srgbClr val="000000"/>
              </a:solidFill>
            </a:endParaRPr>
          </a:p>
          <a:p>
            <a:pPr marL="313053" lvl="1" indent="0">
              <a:lnSpc>
                <a:spcPct val="120000"/>
              </a:lnSpc>
              <a:buNone/>
            </a:pPr>
            <a:r>
              <a:rPr lang="en-US" sz="1900" spc="65" dirty="0" smtClean="0">
                <a:solidFill>
                  <a:srgbClr val="000000"/>
                </a:solidFill>
              </a:rPr>
              <a:t>https://www.apartmenttherapy.com/how-to-grow-avocado-plants-258836</a:t>
            </a:r>
          </a:p>
          <a:p>
            <a:pPr>
              <a:lnSpc>
                <a:spcPct val="120000"/>
              </a:lnSpc>
            </a:pP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80" y="1690688"/>
            <a:ext cx="3911796" cy="48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 will need: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93" y="1663279"/>
            <a:ext cx="3900807" cy="4833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50" y="2299704"/>
            <a:ext cx="4636913" cy="35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Grow your own avocado tree – soil method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1841500"/>
            <a:ext cx="4229101" cy="4351338"/>
          </a:xfrm>
        </p:spPr>
        <p:txBody>
          <a:bodyPr>
            <a:normAutofit fontScale="62500" lnSpcReduction="20000"/>
          </a:bodyPr>
          <a:lstStyle/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3299" spc="98" dirty="0" smtClean="0">
                <a:solidFill>
                  <a:srgbClr val="000000"/>
                </a:solidFill>
              </a:rPr>
              <a:t>Wash and dry avocado pit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3299" spc="98" dirty="0" smtClean="0">
                <a:solidFill>
                  <a:srgbClr val="000000"/>
                </a:solidFill>
              </a:rPr>
              <a:t>Place pit (broad end first) into pot of well draining soil. Leave 1/3 of the pit exposed.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3299" spc="98" dirty="0" smtClean="0">
                <a:solidFill>
                  <a:srgbClr val="000000"/>
                </a:solidFill>
              </a:rPr>
              <a:t>Place pot in a warm, sunny spot and water regularly.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3299" spc="98" dirty="0" smtClean="0">
                <a:solidFill>
                  <a:srgbClr val="000000"/>
                </a:solidFill>
              </a:rPr>
              <a:t>After 5-8 weeks your avocado plant will begin to sprout! Repot the seedling into larger containers as it grows.</a:t>
            </a:r>
            <a:endParaRPr lang="en-US" sz="3299" spc="98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0" y="1841500"/>
            <a:ext cx="3852386" cy="45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52800" cy="1325563"/>
          </a:xfrm>
        </p:spPr>
        <p:txBody>
          <a:bodyPr/>
          <a:lstStyle/>
          <a:p>
            <a:r>
              <a:rPr lang="en-US" b="1" dirty="0" smtClean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8" y="2292080"/>
            <a:ext cx="4910548" cy="3584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40" y="1820526"/>
            <a:ext cx="3816686" cy="45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 tips for taking care of your avocado plant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5" y="1927545"/>
            <a:ext cx="3990975" cy="4351338"/>
          </a:xfrm>
        </p:spPr>
        <p:txBody>
          <a:bodyPr>
            <a:noAutofit/>
          </a:bodyPr>
          <a:lstStyle/>
          <a:p>
            <a:pPr marL="669285" lvl="1" indent="-334642">
              <a:lnSpc>
                <a:spcPct val="100000"/>
              </a:lnSpc>
              <a:buFont typeface="Arial"/>
              <a:buChar char="•"/>
            </a:pPr>
            <a:r>
              <a:rPr lang="en-US" sz="1800" spc="92" dirty="0">
                <a:solidFill>
                  <a:srgbClr val="000000"/>
                </a:solidFill>
              </a:rPr>
              <a:t>Keep your avocado plant in a warm, sunny location</a:t>
            </a:r>
          </a:p>
          <a:p>
            <a:pPr marL="669285" lvl="1" indent="-334642">
              <a:lnSpc>
                <a:spcPct val="100000"/>
              </a:lnSpc>
              <a:buFont typeface="Arial"/>
              <a:buChar char="•"/>
            </a:pPr>
            <a:r>
              <a:rPr lang="en-US" sz="1800" spc="92" dirty="0">
                <a:solidFill>
                  <a:srgbClr val="000000"/>
                </a:solidFill>
              </a:rPr>
              <a:t>Water frequently with an occasional deep soak. Keep plant moist but not overly saturated. As with most plants, make sure the soil drains well</a:t>
            </a:r>
          </a:p>
          <a:p>
            <a:pPr marL="669285" lvl="1" indent="-334642">
              <a:lnSpc>
                <a:spcPct val="100000"/>
              </a:lnSpc>
              <a:buFont typeface="Arial"/>
              <a:buChar char="•"/>
            </a:pPr>
            <a:r>
              <a:rPr lang="en-US" sz="1800" spc="92" dirty="0">
                <a:solidFill>
                  <a:srgbClr val="000000"/>
                </a:solidFill>
              </a:rPr>
              <a:t>Pinch the stem back every time your plant grows another six inches or so, in order to encourage a bushier appearance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14" y="1927545"/>
            <a:ext cx="2828291" cy="41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Everlasting spring onions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67350" cy="4351338"/>
          </a:xfrm>
        </p:spPr>
        <p:txBody>
          <a:bodyPr>
            <a:normAutofit fontScale="92500" lnSpcReduction="10000"/>
          </a:bodyPr>
          <a:lstStyle/>
          <a:p>
            <a:pPr marL="712467" lvl="1" indent="-356233">
              <a:lnSpc>
                <a:spcPct val="120000"/>
              </a:lnSpc>
              <a:buFont typeface="Arial"/>
              <a:buChar char="•"/>
            </a:pPr>
            <a:r>
              <a:rPr lang="en-US" sz="1800" b="1" spc="98" dirty="0" smtClean="0">
                <a:solidFill>
                  <a:srgbClr val="000000"/>
                </a:solidFill>
              </a:rPr>
              <a:t>Cut the tops of shop-bought spring onions so they are all equal lengths.</a:t>
            </a:r>
          </a:p>
          <a:p>
            <a:pPr marL="712467" lvl="1" indent="-356233">
              <a:lnSpc>
                <a:spcPct val="120000"/>
              </a:lnSpc>
              <a:buFont typeface="Arial"/>
              <a:buChar char="•"/>
            </a:pPr>
            <a:r>
              <a:rPr lang="en-US" sz="1800" b="1" spc="98" dirty="0" smtClean="0">
                <a:solidFill>
                  <a:srgbClr val="000000"/>
                </a:solidFill>
              </a:rPr>
              <a:t>Place in a glass of water just above the white part of the onion.</a:t>
            </a:r>
          </a:p>
          <a:p>
            <a:pPr marL="712467" lvl="1" indent="-356233">
              <a:lnSpc>
                <a:spcPct val="120000"/>
              </a:lnSpc>
              <a:buFont typeface="Arial"/>
              <a:buChar char="•"/>
            </a:pPr>
            <a:r>
              <a:rPr lang="en-US" sz="1800" b="1" spc="98" dirty="0" smtClean="0">
                <a:solidFill>
                  <a:srgbClr val="000000"/>
                </a:solidFill>
              </a:rPr>
              <a:t>Leave in a sunny place and change the water regularly (every 1-2 days).</a:t>
            </a:r>
          </a:p>
          <a:p>
            <a:pPr marL="712467" lvl="1" indent="-356233">
              <a:lnSpc>
                <a:spcPct val="120000"/>
              </a:lnSpc>
              <a:buFont typeface="Arial"/>
              <a:buChar char="•"/>
            </a:pPr>
            <a:r>
              <a:rPr lang="en-US" sz="1800" b="1" spc="98" dirty="0" smtClean="0">
                <a:solidFill>
                  <a:srgbClr val="000000"/>
                </a:solidFill>
              </a:rPr>
              <a:t>New shoots and roots begin growing after around 3 days - cut these green shoots off and use them for cooking!</a:t>
            </a:r>
          </a:p>
          <a:p>
            <a:pPr marL="712467" lvl="1" indent="-356233">
              <a:lnSpc>
                <a:spcPct val="120000"/>
              </a:lnSpc>
              <a:buFont typeface="Arial"/>
              <a:buChar char="•"/>
            </a:pPr>
            <a:r>
              <a:rPr lang="en-US" sz="1800" b="1" spc="98" dirty="0" smtClean="0">
                <a:solidFill>
                  <a:srgbClr val="000000"/>
                </a:solidFill>
              </a:rPr>
              <a:t>The shoots will continue to regrow, leaving you with endless spring onions.</a:t>
            </a:r>
          </a:p>
          <a:p>
            <a:pPr>
              <a:lnSpc>
                <a:spcPct val="120000"/>
              </a:lnSpc>
            </a:pPr>
            <a:endParaRPr lang="en-US" sz="1800" b="1" spc="98" dirty="0" smtClean="0">
              <a:solidFill>
                <a:srgbClr val="000000"/>
              </a:solidFill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en-US" sz="1800" b="1" spc="69" dirty="0" smtClean="0">
                <a:solidFill>
                  <a:srgbClr val="000000"/>
                </a:solidFill>
              </a:rPr>
              <a:t>https://thegardeningcook.com/regrow-spring-onion</a:t>
            </a:r>
            <a:r>
              <a:rPr lang="en-US" sz="1800" spc="69" dirty="0" smtClean="0">
                <a:solidFill>
                  <a:srgbClr val="000000"/>
                </a:solidFill>
              </a:rPr>
              <a:t>s/</a:t>
            </a:r>
          </a:p>
          <a:p>
            <a:pPr>
              <a:lnSpc>
                <a:spcPct val="120000"/>
              </a:lnSpc>
            </a:pP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77" y="1539943"/>
            <a:ext cx="2787160" cy="46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E80366467B8B47AEEDFC485B69C497" ma:contentTypeVersion="14" ma:contentTypeDescription="Create a new document." ma:contentTypeScope="" ma:versionID="72a2db7937bcc5ffda0ad9cd36bf0572">
  <xsd:schema xmlns:xsd="http://www.w3.org/2001/XMLSchema" xmlns:xs="http://www.w3.org/2001/XMLSchema" xmlns:p="http://schemas.microsoft.com/office/2006/metadata/properties" xmlns:ns2="194e5133-23c0-4b3f-b17c-41b26a63803f" xmlns:ns3="173eebc7-d257-4ab0-80dd-e184daeff441" targetNamespace="http://schemas.microsoft.com/office/2006/metadata/properties" ma:root="true" ma:fieldsID="c4850beb9fe9ba1e82fd18d502e1b9d2" ns2:_="" ns3:_="">
    <xsd:import namespace="194e5133-23c0-4b3f-b17c-41b26a63803f"/>
    <xsd:import namespace="173eebc7-d257-4ab0-80dd-e184daeff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e5133-23c0-4b3f-b17c-41b26a6380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30538f-b798-4f99-a614-15010ee61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eebc7-d257-4ab0-80dd-e184daeff44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c8cbfc4-b84f-4aa2-b643-5da7e7f2931b}" ma:internalName="TaxCatchAll" ma:showField="CatchAllData" ma:web="173eebc7-d257-4ab0-80dd-e184daeff4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F60855-0742-485B-AC16-AB515116CE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4e5133-23c0-4b3f-b17c-41b26a63803f"/>
    <ds:schemaRef ds:uri="173eebc7-d257-4ab0-80dd-e184daeff4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44F18F-3D63-4509-B923-853BEB4B16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668</Words>
  <Application>Microsoft Office PowerPoint</Application>
  <PresentationFormat>Widescreen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Office Theme</vt:lpstr>
      <vt:lpstr>Spring Fruit and Vegetable Growing</vt:lpstr>
      <vt:lpstr>Growing Carrot Tops </vt:lpstr>
      <vt:lpstr>You Will Need:</vt:lpstr>
      <vt:lpstr>Grow your own avocado tree – water method</vt:lpstr>
      <vt:lpstr>You will need:</vt:lpstr>
      <vt:lpstr>Grow your own avocado tree – soil method </vt:lpstr>
      <vt:lpstr>You will need:</vt:lpstr>
      <vt:lpstr>Top tips for taking care of your avocado plant</vt:lpstr>
      <vt:lpstr>Everlasting spring onions</vt:lpstr>
      <vt:lpstr>You will need:</vt:lpstr>
      <vt:lpstr>Grow Speedy Pea Shoots</vt:lpstr>
      <vt:lpstr>You will need:</vt:lpstr>
      <vt:lpstr>PowerPoint Presentation</vt:lpstr>
      <vt:lpstr>Salad Leaves </vt:lpstr>
      <vt:lpstr>You will need:</vt:lpstr>
      <vt:lpstr>Baby Carrots </vt:lpstr>
      <vt:lpstr>You will need: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Fruit and Vegetable Growing</dc:title>
  <dc:creator>Sinead Murray</dc:creator>
  <cp:lastModifiedBy>Sinead Murray</cp:lastModifiedBy>
  <cp:revision>19</cp:revision>
  <dcterms:created xsi:type="dcterms:W3CDTF">2023-03-22T12:43:49Z</dcterms:created>
  <dcterms:modified xsi:type="dcterms:W3CDTF">2023-03-23T10:47:13Z</dcterms:modified>
</cp:coreProperties>
</file>